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Boolean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C799-48C3-472C-957C-6CD9DDE5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9962-B7BB-4601-9E55-FD1D904C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Apabila anda baru pertama kali mempelajari algoritma dan pemrograman,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tipe data boolean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mungkin terasa asing, apalagi jika dibandingkan dengan tipe data ‘biasa’ yang telah kita pelajari seperti angka (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integer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real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) atau huruf (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char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string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).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12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641-BF82-4812-8C54-EC9C89F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Boolean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B51A4-44D4-493A-9F11-DF2D2779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016124"/>
            <a:ext cx="9492754" cy="4270375"/>
          </a:xfrm>
        </p:spPr>
      </p:pic>
    </p:spTree>
    <p:extLst>
      <p:ext uri="{BB962C8B-B14F-4D97-AF65-F5344CB8AC3E}">
        <p14:creationId xmlns:p14="http://schemas.microsoft.com/office/powerpoint/2010/main" val="420271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FEF6-748D-4464-BC02-EC69091A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E5B9-713F-47BB-8886-9AED8F70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B63FD-0E8A-428E-AC33-FB50A758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76225"/>
            <a:ext cx="10007599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7AE-334F-4905-97B9-FF6C6BC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4570-34A1-4164-9C40-45B6A8B1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555B6-65E6-49B0-996A-B537C6B1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06" y="444500"/>
            <a:ext cx="985142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6677-9730-4930-9382-04DFA840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C65D-1428-4DE9-A8D7-BF9AC14B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E4E64-206B-41F3-B91A-9DC58ABC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857250"/>
            <a:ext cx="96032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37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</TotalTime>
  <Words>60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Open Sans</vt:lpstr>
      <vt:lpstr>Raleway</vt:lpstr>
      <vt:lpstr>Gallery</vt:lpstr>
      <vt:lpstr>PART 16</vt:lpstr>
      <vt:lpstr>PowerPoint Presentation</vt:lpstr>
      <vt:lpstr>Pengertian Tipe Data Boolean Pascal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16</dc:title>
  <dc:creator>adithairun</dc:creator>
  <cp:lastModifiedBy>adithairun</cp:lastModifiedBy>
  <cp:revision>4</cp:revision>
  <dcterms:created xsi:type="dcterms:W3CDTF">2021-03-26T06:53:19Z</dcterms:created>
  <dcterms:modified xsi:type="dcterms:W3CDTF">2021-04-11T09:32:36Z</dcterms:modified>
</cp:coreProperties>
</file>