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B9DE-EA83-4553-BB9C-8E751829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78967-1B61-4D49-9B5C-C9B9ED00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2161552"/>
            <a:ext cx="10634854" cy="2842695"/>
          </a:xfrm>
        </p:spPr>
      </p:pic>
    </p:spTree>
    <p:extLst>
      <p:ext uri="{BB962C8B-B14F-4D97-AF65-F5344CB8AC3E}">
        <p14:creationId xmlns:p14="http://schemas.microsoft.com/office/powerpoint/2010/main" val="126629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9F2-5CEE-460A-9C1E-E3289CAD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Cara Penggunaan Tipe Data Subrange Pascal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84105-367B-47B8-9760-BA0A2078C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497591" cy="4702727"/>
          </a:xfrm>
        </p:spPr>
      </p:pic>
    </p:spTree>
    <p:extLst>
      <p:ext uri="{BB962C8B-B14F-4D97-AF65-F5344CB8AC3E}">
        <p14:creationId xmlns:p14="http://schemas.microsoft.com/office/powerpoint/2010/main" val="139636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7CF-5451-40D6-B6B2-51E25F5F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D9C25-060B-468E-90A6-A04EC5B9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42" y="1391655"/>
            <a:ext cx="8905748" cy="40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1B2F-CAE7-47DB-B640-7DAECF26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9BBBD-C488-45D2-A740-D6BE617F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24" y="366712"/>
            <a:ext cx="8944597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3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A58C-42FB-4540-A7AA-A57DE07E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496A9-CE3B-4B98-8DD2-703A4CCA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0" y="619539"/>
            <a:ext cx="8420771" cy="41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1D2B-13FC-4362-A5C7-9F0CE24E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Enumerated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97042-EC75-4824-AA12-D4C18781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60" y="1853754"/>
            <a:ext cx="7801111" cy="4103617"/>
          </a:xfrm>
        </p:spPr>
      </p:pic>
    </p:spTree>
    <p:extLst>
      <p:ext uri="{BB962C8B-B14F-4D97-AF65-F5344CB8AC3E}">
        <p14:creationId xmlns:p14="http://schemas.microsoft.com/office/powerpoint/2010/main" val="3669362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33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18</vt:lpstr>
      <vt:lpstr>Pengertian Tipe Data Subrange Pascal  </vt:lpstr>
      <vt:lpstr>Cara Penggunaan Tipe Data Subrange Pascal  </vt:lpstr>
      <vt:lpstr>PowerPoint Presentation</vt:lpstr>
      <vt:lpstr>PowerPoint Presentation</vt:lpstr>
      <vt:lpstr>PowerPoint Presentation</vt:lpstr>
      <vt:lpstr>Cara Penggunaan Tipe Data Subrange dari Enumerated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18</dc:title>
  <dc:creator>adithairun</dc:creator>
  <cp:lastModifiedBy>adithairun</cp:lastModifiedBy>
  <cp:revision>5</cp:revision>
  <dcterms:created xsi:type="dcterms:W3CDTF">2021-03-26T06:53:19Z</dcterms:created>
  <dcterms:modified xsi:type="dcterms:W3CDTF">2021-04-11T09:36:17Z</dcterms:modified>
</cp:coreProperties>
</file>