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Array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dari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Bentukan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3D0C-8DFD-4431-9C7B-C3B3541A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Array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dari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Standar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2336-680B-4014-9F36-BD85F046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DBDE5-0981-496C-A744-69E0E047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16" y="2015732"/>
            <a:ext cx="10430153" cy="19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1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DFBA-51C3-4E63-9830-A3AC870D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Array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dari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Bentukan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E2D4-B5DD-414C-BE7B-3152E5A0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68067-1692-41BD-BBEE-D68A5DD2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561200" cy="22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D48E-BDD1-4549-A8C6-43DD8F33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5B434-96A6-4671-8373-1B1B5463E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738531"/>
            <a:ext cx="68675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5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B6E5-B988-478F-AE8B-EB6E063D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CB4C2-4890-4B52-9AEE-00E29FD74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02" y="1571926"/>
            <a:ext cx="8456028" cy="433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15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84</TotalTime>
  <Words>26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Raleway</vt:lpstr>
      <vt:lpstr>Gallery</vt:lpstr>
      <vt:lpstr>PART 22</vt:lpstr>
      <vt:lpstr>Membuat Array dari Tipe Data Standar  </vt:lpstr>
      <vt:lpstr>Membuat Array dari Tipe Data Bentukan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4</cp:revision>
  <dcterms:created xsi:type="dcterms:W3CDTF">2021-03-26T06:53:19Z</dcterms:created>
  <dcterms:modified xsi:type="dcterms:W3CDTF">2021-04-11T09:44:31Z</dcterms:modified>
</cp:coreProperties>
</file>