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62B2-5B08-4A67-A43A-67B13F219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PART 26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A248A-90F0-42EF-A2FA-12BAAB2A6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b="0" i="0">
                <a:solidFill>
                  <a:srgbClr val="2B2C33"/>
                </a:solidFill>
                <a:effectLst/>
                <a:latin typeface="Raleway"/>
              </a:rPr>
              <a:t>Pengertian dan Cara Penggunaan Tipe Data Set Pascal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0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61E09-FA97-4465-B6BF-AEFCB516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nn-NO" b="0" i="0">
                <a:solidFill>
                  <a:srgbClr val="2B2C33"/>
                </a:solidFill>
                <a:effectLst/>
                <a:latin typeface="Raleway"/>
              </a:rPr>
              <a:t>Pengertian Tipe Data Set Pascal</a:t>
            </a:r>
            <a:br>
              <a:rPr lang="nn-NO" b="0" i="0">
                <a:solidFill>
                  <a:srgbClr val="2B2C33"/>
                </a:solidFill>
                <a:effectLst/>
                <a:latin typeface="Raleway"/>
              </a:rPr>
            </a:br>
            <a:br>
              <a:rPr lang="nn-NO"/>
            </a:b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1E0C3-2CB7-4B09-881A-1A74B029F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35DC99-B252-487B-B9B4-45A070582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738" y="2015732"/>
            <a:ext cx="8756738" cy="288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53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46491-D434-45BC-B03D-3A24635FC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id-ID" b="0" i="0">
                <a:solidFill>
                  <a:srgbClr val="2B2C33"/>
                </a:solidFill>
                <a:effectLst/>
                <a:latin typeface="Raleway"/>
              </a:rPr>
              <a:t>Cara Penggunaan Tipe Data Set Pascal</a:t>
            </a:r>
            <a:br>
              <a:rPr lang="id-ID" b="0" i="0">
                <a:solidFill>
                  <a:srgbClr val="2B2C33"/>
                </a:solidFill>
                <a:effectLst/>
                <a:latin typeface="Raleway"/>
              </a:rPr>
            </a:br>
            <a:br>
              <a:rPr lang="id-ID"/>
            </a:b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B501C-9B8D-4F46-95B4-410615F14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D62892-B9B6-40C8-8F8D-D9138EA76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088" y="1927191"/>
            <a:ext cx="5666458" cy="391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24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2CB06-5FF6-4840-8341-ED5F604D1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AF6AC0-8D17-4909-ACC4-977DB6F6C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93" y="1698508"/>
            <a:ext cx="69246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18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E6CB6-F6D4-4876-B34D-52EEADCA3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186D6A-DA38-4887-BBB5-436064CD4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180" y="2015732"/>
            <a:ext cx="7714071" cy="366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72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00CF2-6AB3-427C-9A7F-28646E7AB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05F753-9A68-4E1F-B90A-ACBA9B15C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5" y="1910112"/>
            <a:ext cx="72199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707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19F6B-0647-4FE3-9535-CFFFB6B16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033E6F-1950-4F9D-98BF-501C7C10F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164" y="1737962"/>
            <a:ext cx="71342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70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54A0-292C-4D38-BBA2-367DB9479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44DD3A-4DBC-4C03-A3AA-E5C8202B3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979" y="1152699"/>
            <a:ext cx="691515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672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ABDD93-1385-4EE2-913D-231D4E380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81" y="1948648"/>
            <a:ext cx="68199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64977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86</TotalTime>
  <Words>25</Words>
  <Application>Microsoft Office PowerPoint</Application>
  <PresentationFormat>Widescreen</PresentationFormat>
  <Paragraphs>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Raleway</vt:lpstr>
      <vt:lpstr>Gallery</vt:lpstr>
      <vt:lpstr>PART 26</vt:lpstr>
      <vt:lpstr>Pengertian Tipe Data Set Pascal  </vt:lpstr>
      <vt:lpstr>Cara Penggunaan Tipe Data Set Pascal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26</dc:title>
  <dc:creator>adithairun</dc:creator>
  <cp:lastModifiedBy>LABKOM SMANSA</cp:lastModifiedBy>
  <cp:revision>4</cp:revision>
  <dcterms:created xsi:type="dcterms:W3CDTF">2021-03-26T06:53:19Z</dcterms:created>
  <dcterms:modified xsi:type="dcterms:W3CDTF">2021-04-12T02:42:42Z</dcterms:modified>
</cp:coreProperties>
</file>