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dan 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72C9-CF2B-418C-800E-8BB0B17C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Memberikan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Nilai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(Assignment)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DDE2B-5C59-47E9-AAE9-778A83AA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Setelah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dideklarasikan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men-input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format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Perhatikan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memberikan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titik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dua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yakni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:=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”.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proses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pemberian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dikenal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istilah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assignment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:=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”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operator assignment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pascal.</a:t>
            </a:r>
          </a:p>
          <a:p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Proses assignment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dibaca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kanan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Perhatikan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endParaRPr lang="en-US" dirty="0">
              <a:solidFill>
                <a:srgbClr val="272727"/>
              </a:solidFill>
              <a:latin typeface="Open Sans"/>
            </a:endParaRPr>
          </a:p>
          <a:p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Kode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berarti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memberikan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Andika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’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83F84-70B6-4348-9070-4F9D7319B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0" y="2443162"/>
            <a:ext cx="2343150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91EA5C-698D-4CFD-80CA-6F94307C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4924425"/>
            <a:ext cx="18954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6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96CB-2DF6-4DD5-AE67-272F7B37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31E37-5189-47E9-8DAA-1AA82195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Penggabungan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Perintah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Deklarasi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dan Assignment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membolehkan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proses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assignment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digabung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kali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penggunaannya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/>
            <a:endParaRPr lang="en-US" dirty="0">
              <a:solidFill>
                <a:srgbClr val="272727"/>
              </a:solidFill>
              <a:latin typeface="Open Sans"/>
            </a:endParaRPr>
          </a:p>
          <a:p>
            <a:pPr algn="l" fontAlgn="base"/>
            <a:r>
              <a:rPr lang="sv-SE" b="0" i="0" dirty="0">
                <a:solidFill>
                  <a:srgbClr val="272727"/>
                </a:solidFill>
                <a:effectLst/>
                <a:latin typeface="Open Sans"/>
              </a:rPr>
              <a:t>Cara memberikan nilai pada saat deklarasi ini dikenal dengan istilah </a:t>
            </a:r>
            <a:r>
              <a:rPr lang="sv-SE" b="1" i="0" dirty="0">
                <a:solidFill>
                  <a:srgbClr val="272727"/>
                </a:solidFill>
                <a:effectLst/>
                <a:latin typeface="Open Sans"/>
              </a:rPr>
              <a:t>inisialisasi</a:t>
            </a:r>
            <a:r>
              <a:rPr lang="sv-SE" b="0" i="0" dirty="0">
                <a:solidFill>
                  <a:srgbClr val="272727"/>
                </a:solidFill>
                <a:effectLst/>
                <a:latin typeface="Open Sans"/>
              </a:rPr>
              <a:t> (bahasa inggris: </a:t>
            </a:r>
            <a:r>
              <a:rPr lang="sv-SE" b="1" i="0" dirty="0">
                <a:solidFill>
                  <a:srgbClr val="272727"/>
                </a:solidFill>
                <a:effectLst/>
                <a:latin typeface="Open Sans"/>
              </a:rPr>
              <a:t>initialization</a:t>
            </a:r>
            <a:r>
              <a:rPr lang="sv-SE" b="0" i="0" dirty="0">
                <a:solidFill>
                  <a:srgbClr val="272727"/>
                </a:solidFill>
                <a:effectLst/>
                <a:latin typeface="Open Sans"/>
              </a:rPr>
              <a:t>).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925BC-0951-4F72-A576-1C97D95D1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2933700"/>
            <a:ext cx="22669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4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CB63-59E1-4F5C-B88C-78C9C3E3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802C-FB58-4893-A16C-30B1957C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Menampilkan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Nilai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Varibel</a:t>
            </a:r>
            <a:endParaRPr lang="en-US" b="0" i="0" dirty="0">
              <a:solidFill>
                <a:srgbClr val="2B2C33"/>
              </a:solidFill>
              <a:effectLst/>
              <a:latin typeface="Raleway"/>
            </a:endParaRP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tinggal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menuliskannya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7C740-2A90-4EEA-8251-BED5E6FC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3429000"/>
            <a:ext cx="17811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9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B1AC-B16F-4C22-AFB1-1EE7170D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Program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mengenai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2616-F397-406F-A1D1-15AE1F22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penutup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tutorial pascal kali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sederhana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merangkum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pelajari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kali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38D8D-C1AC-41CB-A4E6-5F9ABB4B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09875"/>
            <a:ext cx="50482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14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FC6D-E199-4D38-8C54-08841493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5631-6292-4C3F-9378-718A8EA99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52497-B0A9-4D32-9285-D28B57431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79" y="804519"/>
            <a:ext cx="5048250" cy="45866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50B929-603F-4EA1-A8B7-D3340BCAC401}"/>
              </a:ext>
            </a:extLst>
          </p:cNvPr>
          <p:cNvSpPr/>
          <p:nvPr/>
        </p:nvSpPr>
        <p:spPr>
          <a:xfrm>
            <a:off x="6581775" y="804519"/>
            <a:ext cx="4473079" cy="45866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memberikan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menampilkannya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Pada baris ke-5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2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: 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nama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alamat</a:t>
            </a:r>
            <a:r>
              <a:rPr lang="en-US" sz="1100" b="1" i="0" dirty="0">
                <a:solidFill>
                  <a:srgbClr val="272727"/>
                </a:solidFill>
                <a:effectLst/>
                <a:latin typeface="inherit"/>
              </a:rPr>
              <a:t>. 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Kedua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</a:p>
          <a:p>
            <a:pPr algn="l" fontAlgn="base"/>
            <a:endParaRPr lang="en-US" sz="1100" dirty="0">
              <a:solidFill>
                <a:srgbClr val="272727"/>
              </a:solidFill>
              <a:latin typeface="Open Sans"/>
            </a:endParaRPr>
          </a:p>
          <a:p>
            <a:pPr algn="l" fontAlgn="base"/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bertipe</a:t>
            </a:r>
            <a:r>
              <a:rPr lang="en-US" sz="1100" b="1" i="0" dirty="0">
                <a:solidFill>
                  <a:srgbClr val="272727"/>
                </a:solidFill>
                <a:effectLst/>
                <a:latin typeface="inherit"/>
              </a:rPr>
              <a:t> string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Pada baris ke-6,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umur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dideklarasikan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1" i="0" dirty="0">
                <a:solidFill>
                  <a:srgbClr val="272727"/>
                </a:solidFill>
                <a:effectLst/>
                <a:latin typeface="inherit"/>
              </a:rPr>
              <a:t>integer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langsung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diberikan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19.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kata lain,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umur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di-</a:t>
            </a:r>
            <a:r>
              <a:rPr lang="en-US" sz="1100" b="0" i="1" dirty="0" err="1">
                <a:solidFill>
                  <a:srgbClr val="272727"/>
                </a:solidFill>
                <a:effectLst/>
                <a:latin typeface="inherit"/>
              </a:rPr>
              <a:t>inisialisasi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integer 19.</a:t>
            </a:r>
          </a:p>
          <a:p>
            <a:pPr algn="l" fontAlgn="base"/>
            <a:endParaRPr lang="en-US" sz="1100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/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Baris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selanjutnya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juga men-</a:t>
            </a:r>
            <a:r>
              <a:rPr lang="en-US" sz="1100" b="0" i="1" dirty="0" err="1">
                <a:solidFill>
                  <a:srgbClr val="272727"/>
                </a:solidFill>
                <a:effectLst/>
                <a:latin typeface="inherit"/>
              </a:rPr>
              <a:t>inisialisasi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sekolah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string </a:t>
            </a:r>
            <a:r>
              <a:rPr lang="en-US" sz="1100" b="1" i="0" dirty="0">
                <a:solidFill>
                  <a:srgbClr val="272727"/>
                </a:solidFill>
                <a:effectLst/>
                <a:latin typeface="inherit"/>
              </a:rPr>
              <a:t>‘SMA 1 Durian 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Runtuh</a:t>
            </a:r>
            <a:r>
              <a:rPr lang="en-US" sz="1100" b="1" i="0" dirty="0">
                <a:solidFill>
                  <a:srgbClr val="272727"/>
                </a:solidFill>
                <a:effectLst/>
                <a:latin typeface="inherit"/>
              </a:rPr>
              <a:t>’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endParaRPr lang="en-US" sz="1100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/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utama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sz="1100" b="0" i="1" dirty="0">
                <a:solidFill>
                  <a:srgbClr val="272727"/>
                </a:solidFill>
                <a:effectLst/>
                <a:latin typeface="inherit"/>
              </a:rPr>
              <a:t>main program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), pada baris 12 dan 13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men-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assigment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nama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alamat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masing-masing. Di baris 14,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memberi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17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umur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Perhatikan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bahwa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umur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telah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isi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19 pada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inisialisasi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sehingga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umur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“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ditimpa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”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baru</a:t>
            </a:r>
            <a:r>
              <a:rPr lang="en-US" sz="1100" b="0" i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endParaRPr lang="en-US" sz="1100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/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percobaan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anda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memberikan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sz="1100" b="0" i="1" dirty="0" err="1">
                <a:solidFill>
                  <a:srgbClr val="272727"/>
                </a:solidFill>
                <a:effectLst/>
                <a:latin typeface="inherit"/>
              </a:rPr>
              <a:t>sembilan</a:t>
            </a:r>
            <a:r>
              <a:rPr lang="en-US" sz="1100" b="0" i="1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sz="1100" b="0" i="1" dirty="0" err="1">
                <a:solidFill>
                  <a:srgbClr val="272727"/>
                </a:solidFill>
                <a:effectLst/>
                <a:latin typeface="inherit"/>
              </a:rPr>
              <a:t>belas</a:t>
            </a:r>
            <a:r>
              <a:rPr lang="en-US" sz="1100" b="0" i="1" dirty="0">
                <a:solidFill>
                  <a:srgbClr val="272727"/>
                </a:solidFill>
                <a:effectLst/>
                <a:latin typeface="inherit"/>
              </a:rPr>
              <a:t>’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umur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Hasilnya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?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ditebak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, pascal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komplain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’ dan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mengeluarkan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1" i="0" dirty="0">
                <a:solidFill>
                  <a:srgbClr val="272727"/>
                </a:solidFill>
                <a:effectLst/>
                <a:latin typeface="inherit"/>
              </a:rPr>
              <a:t>error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mencoba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mengisi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100" b="1" i="0" dirty="0" err="1">
                <a:solidFill>
                  <a:srgbClr val="272727"/>
                </a:solidFill>
                <a:effectLst/>
                <a:latin typeface="inherit"/>
              </a:rPr>
              <a:t>umur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bertipe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integer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string ‘</a:t>
            </a:r>
            <a:r>
              <a:rPr lang="en-US" sz="1100" b="0" i="1" dirty="0" err="1">
                <a:solidFill>
                  <a:srgbClr val="272727"/>
                </a:solidFill>
                <a:effectLst/>
                <a:latin typeface="inherit"/>
              </a:rPr>
              <a:t>sembilan</a:t>
            </a:r>
            <a:r>
              <a:rPr lang="en-US" sz="1100" b="0" i="1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sz="1100" b="0" i="1" dirty="0" err="1">
                <a:solidFill>
                  <a:srgbClr val="272727"/>
                </a:solidFill>
                <a:effectLst/>
                <a:latin typeface="inherit"/>
              </a:rPr>
              <a:t>belas</a:t>
            </a:r>
            <a:r>
              <a:rPr lang="en-US" sz="1100" b="0" i="1" dirty="0">
                <a:solidFill>
                  <a:srgbClr val="272727"/>
                </a:solidFill>
                <a:effectLst/>
                <a:latin typeface="inherit"/>
              </a:rPr>
              <a:t>’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pascal,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setiap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diisi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sesuai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100" b="0" i="0" dirty="0" err="1">
                <a:solidFill>
                  <a:srgbClr val="272727"/>
                </a:solidFill>
                <a:effectLst/>
                <a:latin typeface="Open Sans"/>
              </a:rPr>
              <a:t>datanya</a:t>
            </a:r>
            <a:r>
              <a:rPr lang="en-US" sz="1100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4740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2A5D-2166-4642-9840-133A5F83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4BE0-6C96-4901-A882-D8F3CCCC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/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identitas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suatu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Nilai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teknis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merujuk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suatu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alamat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memory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Setiap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memiliki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identitas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matematika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konsep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biasanya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x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y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persamaan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/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x = y + 2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Disini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x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dan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y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apapun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walaupun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persamaan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x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bergantung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y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waktu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waktu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tergantung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kebutuhkan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menghitung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luas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lingkaran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jari2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mengisinya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7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8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’,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10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1000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2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09CF-A046-428F-9696-E4925503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di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438F-99E6-4033-A984-8CE75DB37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men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-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deklarasikan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-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main program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Setiap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memiliki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tertentu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asalkan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masih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jari2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di-set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‘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angka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’,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4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6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90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mengisinya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kata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empat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’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lima’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Andi’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9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29E6-4958-487D-AF0D-19FC5074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Jenis-Jenis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DF70-08B6-457D-B64F-11E3433B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mendukung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jenis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dikelompokkan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dasar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terstruktur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bentukan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dll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4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dasar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Keempat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dikenal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‘scalar’ 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Integer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bulat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1,2,5,9,1000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476563.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desimal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pecahan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22.7, 3.14,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0.006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Char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“a”, “A”, “C”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“z”.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Boolean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2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true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false.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6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6A25-2809-493C-8D84-DC276B729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Pascal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menyediakan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8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tambahan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kumpulan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”, “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kamu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belajar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duniailkom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Enumerated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bentukan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didefenisikan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sendiri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warna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nama-nama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warna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Subrange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bentukan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lain.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“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angka_kecil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– 9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merupakan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integer)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Array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banyak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siswa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array “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siswa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”,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penyusunnya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siswa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[1],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siswa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[2],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siswa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[3],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dst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Record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bentukan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data. Record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siswa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”, “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alamat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”, “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tinggi_badan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dll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Set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mirip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subrange,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tetapi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operasi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himpunan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gabungan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irisan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dll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File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mengakses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file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dokumen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Pointer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khusus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merujuk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alamat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8682-85D1-407A-AB2E-5D48779A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269B-0742-48F2-BC7F-AC410B1C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Gambar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dibawah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memperlihatkan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jenis-jenis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pembagiannya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sumber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 </a:t>
            </a:r>
            <a:r>
              <a:rPr lang="en-US" b="0" i="1" dirty="0">
                <a:solidFill>
                  <a:srgbClr val="272727"/>
                </a:solidFill>
                <a:effectLst/>
                <a:latin typeface="Open Sans"/>
              </a:rPr>
              <a:t>tutorialspoint.com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EF46C-7AC7-4691-8575-659DFC4E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0" y="2475672"/>
            <a:ext cx="4903304" cy="41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E221-3404-4B67-B961-C220280B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Aturan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B8E7-3931-4CD9-A7DE-5D2D6485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sesuai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kedua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seterusnya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underscore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“_”.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boleh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underscore.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spasi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tanda-tanda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khusus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*, +, -, &amp;, %, $, #,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@.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Maksimal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tergantung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compiler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mendukung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32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hingga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63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Walaupun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begitu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sebaiknya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terlalu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setiap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dideklarasikan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dahulu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sesuai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asal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5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C690-6DC7-4900-9115-EC32E54F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7990-8A85-4E99-BF92-B8A0A4CD9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/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 yang salah: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9ayam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diawali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belajar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+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‘+’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pertama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*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‘*’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jari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jari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dipisahkan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spasi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/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benar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panjang_persegi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angkatan99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AnGKa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9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0D7A-2488-4532-97F1-C6D632AC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Pendeklarasian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12F2-8075-44A4-A963-402DA138F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5856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CBE94-480E-4F43-99D6-5887397FA694}"/>
              </a:ext>
            </a:extLst>
          </p:cNvPr>
          <p:cNvSpPr/>
          <p:nvPr/>
        </p:nvSpPr>
        <p:spPr>
          <a:xfrm>
            <a:off x="1232451" y="2015729"/>
            <a:ext cx="3246782" cy="3684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dahulu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format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/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D20CD-0499-4964-96E4-A3A8247B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1" y="4309491"/>
            <a:ext cx="2828925" cy="571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4D9EF7-A94E-4027-95B4-2FD930FC98AD}"/>
              </a:ext>
            </a:extLst>
          </p:cNvPr>
          <p:cNvSpPr/>
          <p:nvPr/>
        </p:nvSpPr>
        <p:spPr>
          <a:xfrm>
            <a:off x="5073041" y="2015728"/>
            <a:ext cx="3246782" cy="3684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Perhatikan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datanya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dipisah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titik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dua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: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Diakhir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ditutup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titik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koma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“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;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916F8C-46C1-4568-9272-F79582BAD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941" y="4899733"/>
            <a:ext cx="2114550" cy="800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C4A0C67-7CFB-4385-9999-0CCAC4CE5907}"/>
              </a:ext>
            </a:extLst>
          </p:cNvPr>
          <p:cNvSpPr/>
          <p:nvPr/>
        </p:nvSpPr>
        <p:spPr>
          <a:xfrm>
            <a:off x="8759687" y="2173357"/>
            <a:ext cx="2295167" cy="3379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membolehkan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baris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dipisahkan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 , ”):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A7ECA9-C08B-4CE5-9DC1-025A52B6E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208" y="4885911"/>
            <a:ext cx="2619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142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93</TotalTime>
  <Words>1252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Gill Sans MT</vt:lpstr>
      <vt:lpstr>inherit</vt:lpstr>
      <vt:lpstr>Open Sans</vt:lpstr>
      <vt:lpstr>Raleway</vt:lpstr>
      <vt:lpstr>Gallery</vt:lpstr>
      <vt:lpstr>PART 8</vt:lpstr>
      <vt:lpstr>Pengertian Variabel </vt:lpstr>
      <vt:lpstr>Cara Penulisan Variabel di dalam Pascal </vt:lpstr>
      <vt:lpstr>Jenis-Jenis Tipe Data dalam Pascal </vt:lpstr>
      <vt:lpstr>PowerPoint Presentation</vt:lpstr>
      <vt:lpstr>PowerPoint Presentation</vt:lpstr>
      <vt:lpstr>Aturan Penulisan Variabel dalam Pascal </vt:lpstr>
      <vt:lpstr>PowerPoint Presentation</vt:lpstr>
      <vt:lpstr>Cara Pendeklarasian Variabel </vt:lpstr>
      <vt:lpstr>Cara Memberikan Nilai Variabel (Assignment) </vt:lpstr>
      <vt:lpstr>PowerPoint Presentation</vt:lpstr>
      <vt:lpstr>PowerPoint Presentation</vt:lpstr>
      <vt:lpstr>Contoh Program mengenai Variabel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8</dc:title>
  <dc:creator>adithairun</dc:creator>
  <cp:lastModifiedBy>adithairun</cp:lastModifiedBy>
  <cp:revision>10</cp:revision>
  <dcterms:created xsi:type="dcterms:W3CDTF">2021-03-26T06:53:19Z</dcterms:created>
  <dcterms:modified xsi:type="dcterms:W3CDTF">2021-04-11T09:24:38Z</dcterms:modified>
</cp:coreProperties>
</file>