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2A5-B19B-475B-8962-BE5057C7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40D2-3DD5-4523-9032-0872CFC4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singkat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bersifat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phi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3.14,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kecepatan_cahaya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299.792.458 m/s.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62D4-2298-4049-B421-DA4DC66B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1BC3-102B-4E51-B8F8-0C270CC3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char, integer, real,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string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set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underscore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“_”.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underscore.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tanda-tanda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*, +, -, &amp;, %, $, #,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@.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compiler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03B-1AFF-46B8-B53D-656AEED6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 = 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(proses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inisialisasi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25094-88D2-49D4-912F-D446667C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5" y="2857500"/>
            <a:ext cx="30099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BCDE-A867-48AF-863D-20BB10EF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15" y="3908818"/>
            <a:ext cx="1762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B53-112F-4E45-AED0-4EE59989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C8622-AA23-4386-9428-98E9FEAF9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18172"/>
            <a:ext cx="3381375" cy="28860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7B9B5-A2C8-44BB-912D-2ED0771DF8CC}"/>
              </a:ext>
            </a:extLst>
          </p:cNvPr>
          <p:cNvSpPr/>
          <p:nvPr/>
        </p:nvSpPr>
        <p:spPr>
          <a:xfrm>
            <a:off x="5473148" y="1853754"/>
            <a:ext cx="6586330" cy="4199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14,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phi:4:2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Angka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4:2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2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mengeluarkan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“error: variable identifier expected”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diberitahu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relatif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dibandingkan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dipakai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30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361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9</vt:lpstr>
      <vt:lpstr>Pengertian Konstanta </vt:lpstr>
      <vt:lpstr>Cara Penulisan Konstanta di dalam Pascal </vt:lpstr>
      <vt:lpstr>PowerPoint Presentation</vt:lpstr>
      <vt:lpstr>Berikut adalah contoh program pascal yang menggunakan konstanta: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9</dc:title>
  <dc:creator>adithairun</dc:creator>
  <cp:lastModifiedBy>adithairun</cp:lastModifiedBy>
  <cp:revision>5</cp:revision>
  <dcterms:created xsi:type="dcterms:W3CDTF">2021-03-26T06:53:19Z</dcterms:created>
  <dcterms:modified xsi:type="dcterms:W3CDTF">2021-04-11T09:25:39Z</dcterms:modified>
</cp:coreProperties>
</file>