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B2C33"/>
                </a:solidFill>
                <a:effectLst/>
                <a:latin typeface="Raleway"/>
              </a:rPr>
              <a:t>Pengertian dan Cara Penggunaan Tipe Data Pointer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DE0D-EF1E-4116-B1B1-50188503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B692B-F777-47B3-B737-BF7BD41D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48" y="2504336"/>
            <a:ext cx="5364978" cy="2097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D18BB-BBE5-4A1C-A19F-122C1778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73" y="2015732"/>
            <a:ext cx="5438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3940-951B-482D-AA49-8B082E5F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Tipe Data Pointer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0356D-FE77-43AE-A8AD-01640394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39" y="2015732"/>
            <a:ext cx="5629974" cy="38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F148-57B4-4B8E-BCF9-9E52EC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Cara Penggunaan Tipe Data Pointer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D272-C7B2-40AB-9EF7-44893EF8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813A2-3D0C-467A-BA6F-1ECD7BA6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54" y="1853754"/>
            <a:ext cx="4801256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E5EF-5501-456C-8CEB-27F4502D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0D5AD-88DC-4000-AD72-8B5521F0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69" y="1853754"/>
            <a:ext cx="7096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6FB3-FE68-4AA8-B01D-00733DA1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40FA9-8C79-4A51-90D3-CF2C2757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1" y="2015732"/>
            <a:ext cx="9173583" cy="31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E7A1-E7D5-4497-A475-0A3006E6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76E79-43AC-4ACC-9563-857EE95A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38" y="804519"/>
            <a:ext cx="6334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963A-C6D3-40EF-B7AC-2095F74E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41A12-7F06-46A3-BE75-A5A9F230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59" y="804519"/>
            <a:ext cx="6682443" cy="54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E82-5858-4B26-823F-C76392DF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4DB0-35C4-469D-873D-2DC1D0F6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2A7E2-72C9-486B-852D-12FBA18D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49" y="608344"/>
            <a:ext cx="5611736" cy="56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4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E6AF-642D-4255-8068-3FEA2399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fi-FI" b="0" i="0">
                <a:solidFill>
                  <a:srgbClr val="2B2C33"/>
                </a:solidFill>
                <a:effectLst/>
                <a:latin typeface="Raleway"/>
              </a:rPr>
              <a:t>Cara Menampilkan Alamat Memory dari Pointer</a:t>
            </a:r>
            <a:br>
              <a:rPr lang="fi-FI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fi-FI"/>
            </a:b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CAF3-51ED-49FF-9BBD-A024D812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D79DD-AB0E-4C7A-91DA-7E2096E2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1391655"/>
            <a:ext cx="8347045" cy="55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8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33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Raleway</vt:lpstr>
      <vt:lpstr>Gallery</vt:lpstr>
      <vt:lpstr>PART 27</vt:lpstr>
      <vt:lpstr>Pengertian Tipe Data Pointer Pascal  </vt:lpstr>
      <vt:lpstr>Cara Penggunaan Tipe Data Pointer Pascal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Menampilkan Alamat Memory dari Pointer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27</dc:title>
  <dc:creator>adithairun</dc:creator>
  <cp:lastModifiedBy>LABKOM SMANSA</cp:lastModifiedBy>
  <cp:revision>6</cp:revision>
  <dcterms:created xsi:type="dcterms:W3CDTF">2021-03-26T06:53:19Z</dcterms:created>
  <dcterms:modified xsi:type="dcterms:W3CDTF">2021-04-12T02:52:40Z</dcterms:modified>
</cp:coreProperties>
</file>