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Char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A985-CC3F-45B9-8636-0D6F30F6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>
                <a:solidFill>
                  <a:srgbClr val="2B2C33"/>
                </a:solidFill>
                <a:effectLst/>
                <a:latin typeface="Raleway"/>
              </a:rPr>
              <a:t>Pengertian Tipe Data Char di Pascal</a:t>
            </a:r>
            <a:br>
              <a:rPr lang="it-IT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D8D99-5EC3-4D65-8E7B-7CD7C8ED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29136"/>
            <a:ext cx="9700753" cy="5033564"/>
          </a:xfrm>
        </p:spPr>
      </p:pic>
    </p:spTree>
    <p:extLst>
      <p:ext uri="{BB962C8B-B14F-4D97-AF65-F5344CB8AC3E}">
        <p14:creationId xmlns:p14="http://schemas.microsoft.com/office/powerpoint/2010/main" val="20669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F195-3C0F-4D2F-B74C-24B3AC21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349F0-8D4B-40F0-A537-E820235C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542924"/>
            <a:ext cx="9959448" cy="5045075"/>
          </a:xfrm>
        </p:spPr>
      </p:pic>
    </p:spTree>
    <p:extLst>
      <p:ext uri="{BB962C8B-B14F-4D97-AF65-F5344CB8AC3E}">
        <p14:creationId xmlns:p14="http://schemas.microsoft.com/office/powerpoint/2010/main" val="204991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F14-C6ED-491F-925F-80921401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0" i="0">
                <a:solidFill>
                  <a:srgbClr val="2B2C33"/>
                </a:solidFill>
                <a:effectLst/>
                <a:latin typeface="Raleway"/>
              </a:rPr>
              <a:t>Membuat Karakter Char Berdasarkan Nomor ASCII</a:t>
            </a:r>
            <a:br>
              <a:rPr lang="sv-SE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3099-65E3-425C-BD0B-AB826793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ADC55-C8EF-44A9-A260-400D3023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79" y="1498599"/>
            <a:ext cx="9858375" cy="45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3D89-65FB-4B5A-83B3-F0F627F4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F4DE-B907-4DA2-9C4C-DD31C071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08BCD-DFEB-4747-8FE1-F4DF1BD3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804519"/>
            <a:ext cx="980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7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0F0-8DA5-4A4F-92F4-9A8FD251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8ECF2-B258-4DB0-ABC7-C1E3E69E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01" y="2510576"/>
            <a:ext cx="7067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188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24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Gallery</vt:lpstr>
      <vt:lpstr>PART 14</vt:lpstr>
      <vt:lpstr>Pengertian Tipe Data Char di Pascal </vt:lpstr>
      <vt:lpstr>PowerPoint Presentation</vt:lpstr>
      <vt:lpstr>Membuat Karakter Char Berdasarkan Nomor ASCII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14</dc:title>
  <dc:creator>adithairun</dc:creator>
  <cp:lastModifiedBy>adithairun</cp:lastModifiedBy>
  <cp:revision>6</cp:revision>
  <dcterms:created xsi:type="dcterms:W3CDTF">2021-03-26T06:53:19Z</dcterms:created>
  <dcterms:modified xsi:type="dcterms:W3CDTF">2021-04-11T09:30:50Z</dcterms:modified>
</cp:coreProperties>
</file>