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b="0" i="0" dirty="0">
                <a:solidFill>
                  <a:srgbClr val="2B2C33"/>
                </a:solidFill>
                <a:effectLst/>
                <a:latin typeface="Raleway"/>
              </a:rPr>
              <a:t>Struktur Dasar Kode Program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(function)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function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subprogram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memecah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fungsi-fungsi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saling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terpisah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Berbeda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prosedur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mengembalikan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function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luas_lingkaran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menghitung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lingkaran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mengembalikan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48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>
                <a:solidFill>
                  <a:srgbClr val="2B2C33"/>
                </a:solidFill>
                <a:effectLst/>
                <a:latin typeface="Raleway"/>
              </a:rPr>
              <a:t>Deklarasi Prosedur (procedure)</a:t>
            </a:r>
          </a:p>
          <a:p>
            <a:pPr algn="l" fontAlgn="base"/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Pada dasarnya, </a:t>
            </a:r>
            <a:r>
              <a:rPr lang="en-US" b="1" i="0">
                <a:solidFill>
                  <a:srgbClr val="272727"/>
                </a:solidFill>
                <a:effectLst/>
                <a:latin typeface="inherit"/>
              </a:rPr>
              <a:t>prosedur 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atau </a:t>
            </a:r>
            <a:r>
              <a:rPr lang="en-US" b="0" i="1">
                <a:solidFill>
                  <a:srgbClr val="272727"/>
                </a:solidFill>
                <a:effectLst/>
                <a:latin typeface="inherit"/>
              </a:rPr>
              <a:t>procedure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 adalah fungsi yang tidak mengembalikan nilai. Prosedur adalah sesuatu yang unik di dalam pascal. Bahasa pemrograman lain umumnya tidak mengenal prosedur.</a:t>
            </a:r>
          </a:p>
          <a:p>
            <a:pPr algn="l" fontAlgn="base"/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Dalam kode diatas saya membuat </a:t>
            </a:r>
            <a:r>
              <a:rPr lang="en-US" b="0" i="1">
                <a:solidFill>
                  <a:srgbClr val="272727"/>
                </a:solidFill>
                <a:effectLst/>
                <a:latin typeface="inherit"/>
              </a:rPr>
              <a:t>procedure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>
                <a:solidFill>
                  <a:srgbClr val="272727"/>
                </a:solidFill>
                <a:effectLst/>
                <a:latin typeface="inherit"/>
              </a:rPr>
              <a:t>kel_lingkaran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 untuk menghitung keliling lingkaran. Karena prosedur tidak mengembalikan nilai, maka saya langsung menampilkan hasilnya dengan </a:t>
            </a:r>
            <a:r>
              <a:rPr lang="en-US" b="0" i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01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Main Program</a:t>
            </a:r>
          </a:p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Main 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tempat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Disinilah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dilakukan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pemanggilan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prosedur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pembuatan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proses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kerja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Main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keyword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begin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diakhiri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main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clrscr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berasal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unit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crt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Clrscr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singkatan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1" dirty="0">
                <a:solidFill>
                  <a:srgbClr val="272727"/>
                </a:solidFill>
                <a:effectLst/>
                <a:latin typeface="inherit"/>
              </a:rPr>
              <a:t>clear screen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menghapus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output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membersihkan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layar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mengetahui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clrscr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silahkan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hapus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Free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Turbo Pascal. Anda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output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bertumpuk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pPr algn="l" fontAlgn="base"/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904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83A8-E6DD-421A-BD37-1A4A3A89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seluruh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Hello World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mengenai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masing-masing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6B19-9E74-48C4-A854-86D29730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Dasar Kode Program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BE0-399D-4F22-A680-2F7DC4D9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terstruktur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artinya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seluruh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diperkenalkan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urutan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perkenalan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deklarasi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declarations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dipecah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Main 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72727"/>
                </a:solidFill>
                <a:effectLst/>
                <a:latin typeface="Open 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6860-F9C5-46B8-A3D1-10955D331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01" y="4547182"/>
            <a:ext cx="3067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EFFE-51C7-4FE4-89CF-E0AE316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endParaRPr lang="en-US" b="1" i="0" dirty="0">
              <a:solidFill>
                <a:srgbClr val="272727"/>
              </a:solidFill>
              <a:effectLst/>
              <a:latin typeface="inherit"/>
            </a:endParaRPr>
          </a:p>
          <a:p>
            <a:pPr algn="l" fontAlgn="base"/>
            <a:endParaRPr lang="en-US" b="1" i="0" dirty="0">
              <a:solidFill>
                <a:srgbClr val="272727"/>
              </a:solidFill>
              <a:effectLst/>
              <a:latin typeface="inherit"/>
            </a:endParaRPr>
          </a:p>
          <a:p>
            <a:pPr algn="l" fontAlgn="base"/>
            <a:endParaRPr lang="en-US" b="1" i="0" dirty="0">
              <a:solidFill>
                <a:srgbClr val="272727"/>
              </a:solidFill>
              <a:effectLst/>
              <a:latin typeface="inherit"/>
            </a:endParaRPr>
          </a:p>
          <a:p>
            <a:pPr algn="l" fontAlgn="base"/>
            <a:endParaRPr lang="en-US" b="1" i="0" dirty="0">
              <a:solidFill>
                <a:srgbClr val="272727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Bagian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		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Uses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Type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(constant)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(variable)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(function)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Prosedur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(procedure)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8BD4F-2EB2-4306-9AF4-92C6B599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997831"/>
            <a:ext cx="3124200" cy="1847850"/>
          </a:xfrm>
          <a:prstGeom prst="rect">
            <a:avLst/>
          </a:prstGeom>
        </p:spPr>
      </p:pic>
      <p:sp>
        <p:nvSpPr>
          <p:cNvPr id="6" name="Rectangle 5" descr="Sedangkan Main Program nantinya akan berisi kode program utama. Penjelasan mengenai fungsi masing-masing deklarasi akan kita lihat sekilas, dan akan dibahas secara mendalam dalam tutorial terpisah.">
            <a:extLst>
              <a:ext uri="{FF2B5EF4-FFF2-40B4-BE49-F238E27FC236}">
                <a16:creationId xmlns:a16="http://schemas.microsoft.com/office/drawing/2014/main" id="{F059E2F0-8ABC-425A-B8CC-F08E0D44A3AE}"/>
              </a:ext>
            </a:extLst>
          </p:cNvPr>
          <p:cNvSpPr/>
          <p:nvPr/>
        </p:nvSpPr>
        <p:spPr>
          <a:xfrm>
            <a:off x="6253216" y="2559826"/>
            <a:ext cx="4744278" cy="2362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Main 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nantinya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Penjelasan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mengenai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masing-masing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sekilas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dibahas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terpisah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D087-B32A-4D35-9D11-426BEC4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B16D-C2E3-4782-B298-4EF6ECE2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memahami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masing-masing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menghitung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keliling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segitiga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Anda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memahami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kode-kode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membahasnya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silahkan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2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Nama Program Pascal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keyword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diikuti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Sebenarnya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sepenuhnya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opsional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Silahkan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coba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hapus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“program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hitung_lingkaran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;”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di-compile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Perintah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Uses</a:t>
            </a:r>
          </a:p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Uses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memasukkan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kode-kode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external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unit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library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clrscr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unit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crt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unit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math,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sysutils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, printer,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strutils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Ketersediaan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berbeda-beda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masing-masing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Compiler Free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unit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Turbo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sekarang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4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Type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Type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warna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merah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kuning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biru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6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(constant)</a:t>
            </a:r>
          </a:p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constant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bersifat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PI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3.14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7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(variable)</a:t>
            </a:r>
          </a:p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variable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pembuatan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jari2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Nilai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jari2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langsung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7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263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</TotalTime>
  <Words>782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inherit</vt:lpstr>
      <vt:lpstr>Open Sans</vt:lpstr>
      <vt:lpstr>Raleway</vt:lpstr>
      <vt:lpstr>Gallery</vt:lpstr>
      <vt:lpstr>PART 7</vt:lpstr>
      <vt:lpstr>Struktur Dasar Kode Program Pascal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3</cp:revision>
  <dcterms:created xsi:type="dcterms:W3CDTF">2021-03-26T06:53:19Z</dcterms:created>
  <dcterms:modified xsi:type="dcterms:W3CDTF">2021-03-26T08:46:24Z</dcterms:modified>
</cp:coreProperties>
</file>