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43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B2C33"/>
                </a:solidFill>
                <a:effectLst/>
                <a:latin typeface="Raleway"/>
              </a:rPr>
              <a:t>Perulangan WHILE DO dalam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FF46-1886-4967-9C43-AC9E673D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72B47-2236-4EDA-992E-602258F83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48938-2981-4D44-9010-FF14713DE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690906"/>
            <a:ext cx="65817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3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CA10-D163-4C20-AF22-4D7A9F7D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Membuat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Hitung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Mundur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dengan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WHILE DO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9567D-003A-4BF5-9FDD-77821DC06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1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DA72-A569-4C2C-A14E-8C1D74AC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BC9D-41C6-40D9-BA01-C8226226E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CF6A3-9CB2-4134-B017-2EF5F6F37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383" y="1853754"/>
            <a:ext cx="8623665" cy="389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9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66B8-5600-4C39-A278-7563F9CF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Membuat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Perulangan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Lompat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dengan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WHILE DO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6D0A-7694-4E77-BC7B-72A924798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11B06-BE33-4AC1-ACBF-00923CB26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22" y="1673225"/>
            <a:ext cx="7824788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54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7396-0F52-4996-ABD1-198F91D0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E2CD96-C601-4B77-90FC-7CB8E6DF5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37" y="2570956"/>
            <a:ext cx="11396664" cy="1899444"/>
          </a:xfrm>
        </p:spPr>
      </p:pic>
    </p:spTree>
    <p:extLst>
      <p:ext uri="{BB962C8B-B14F-4D97-AF65-F5344CB8AC3E}">
        <p14:creationId xmlns:p14="http://schemas.microsoft.com/office/powerpoint/2010/main" val="266120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0D87-1885-4E80-9561-38ECB85A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0" i="0">
                <a:solidFill>
                  <a:srgbClr val="2B2C33"/>
                </a:solidFill>
                <a:effectLst/>
                <a:latin typeface="Raleway"/>
              </a:rPr>
              <a:t>Konsep Dasar Perulangan WHILE DO dalam Pascal</a:t>
            </a:r>
            <a:br>
              <a:rPr lang="pt-BR" b="0" i="0">
                <a:solidFill>
                  <a:srgbClr val="2B2C33"/>
                </a:solidFill>
                <a:effectLst/>
                <a:latin typeface="Raleway"/>
              </a:rPr>
            </a:br>
            <a:br>
              <a:rPr lang="pt-BR"/>
            </a:b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307703-9E57-46F5-8243-5176D7DBC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920" y="1991969"/>
            <a:ext cx="8556557" cy="4061512"/>
          </a:xfrm>
        </p:spPr>
      </p:pic>
    </p:spTree>
    <p:extLst>
      <p:ext uri="{BB962C8B-B14F-4D97-AF65-F5344CB8AC3E}">
        <p14:creationId xmlns:p14="http://schemas.microsoft.com/office/powerpoint/2010/main" val="397044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ACE9-F1E9-40AF-B7FF-CBAB415D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9FBCD-F53B-400B-8A44-0EC9C02E9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09BAD-0156-41A1-9391-8F9A77BCE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50" y="2323144"/>
            <a:ext cx="9446404" cy="221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6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4069-C817-4214-B527-035A3B44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0" i="0" dirty="0">
                <a:solidFill>
                  <a:srgbClr val="2B2C33"/>
                </a:solidFill>
                <a:effectLst/>
                <a:latin typeface="Raleway"/>
              </a:rPr>
              <a:t>Contoh kode Program Perulangan WHILE DO dalam Pascal</a:t>
            </a:r>
            <a:br>
              <a:rPr lang="pt-BR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pt-B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3CB4-7D25-456A-AD6F-13365A632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2C9EB-8397-4098-9727-53A74847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272" y="1976781"/>
            <a:ext cx="7200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6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643E-57EA-432D-9745-8354A780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37F39-4922-4A5A-A1F2-CCF70729F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57FDA-9D7B-4306-AEEF-D93291359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037" y="150957"/>
            <a:ext cx="6465198" cy="6359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5609C-1E8F-43E6-A30D-46B8D950D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8" y="804519"/>
            <a:ext cx="5197456" cy="457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4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1E02-CD75-408D-A702-E4558E90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748CD-E130-4D4D-A573-DF6026017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BB7D2-09F3-45A6-A2AF-EFF513703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768" y="1647824"/>
            <a:ext cx="7510463" cy="451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2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4D47-3A43-45C1-B0ED-9D06AF9A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Pemahaman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Logika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untuk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Perulangan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WHILE DO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B688D-7D99-4349-B65D-95151C82E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68DE03-CA1A-4C1C-81FC-8051CF994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248" y="2015732"/>
            <a:ext cx="929593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2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F5B4-4757-4D0B-A59C-FD38A052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28641-87AB-4707-A4A1-4F690EA79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62756-6E80-4158-A479-FF94D5FD1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2220912"/>
            <a:ext cx="6269195" cy="293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9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3695-5D27-4B38-A54C-9509A108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E57D4-FFB0-431B-9376-3F83FD589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BC625-DCB3-4A9D-AA66-2602600F4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804519"/>
            <a:ext cx="7184970" cy="52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389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90</TotalTime>
  <Words>50</Words>
  <Application>Microsoft Office PowerPoint</Application>
  <PresentationFormat>Widescreen</PresentationFormat>
  <Paragraphs>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Raleway</vt:lpstr>
      <vt:lpstr>Gallery</vt:lpstr>
      <vt:lpstr>PART 43</vt:lpstr>
      <vt:lpstr>Konsep Dasar Perulangan WHILE DO dalam Pascal  </vt:lpstr>
      <vt:lpstr>PowerPoint Presentation</vt:lpstr>
      <vt:lpstr>Contoh kode Program Perulangan WHILE DO dalam Pascal  </vt:lpstr>
      <vt:lpstr>PowerPoint Presentation</vt:lpstr>
      <vt:lpstr>PowerPoint Presentation</vt:lpstr>
      <vt:lpstr>Pemahaman Logika untuk Perulangan WHILE DO  </vt:lpstr>
      <vt:lpstr>PowerPoint Presentation</vt:lpstr>
      <vt:lpstr>PowerPoint Presentation</vt:lpstr>
      <vt:lpstr>PowerPoint Presentation</vt:lpstr>
      <vt:lpstr>Membuat Hitung Mundur dengan WHILE DO  </vt:lpstr>
      <vt:lpstr>PowerPoint Presentation</vt:lpstr>
      <vt:lpstr>Membuat Perulangan Lompat dengan WHILE DO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adithairun</dc:creator>
  <cp:lastModifiedBy>adithairun</cp:lastModifiedBy>
  <cp:revision>7</cp:revision>
  <dcterms:created xsi:type="dcterms:W3CDTF">2021-03-26T06:53:19Z</dcterms:created>
  <dcterms:modified xsi:type="dcterms:W3CDTF">2021-04-21T13:18:18Z</dcterms:modified>
</cp:coreProperties>
</file>