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8" r:id="rId11"/>
    <p:sldId id="260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7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62B2-5B08-4A67-A43A-67B13F2199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PART 34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8A248A-90F0-42EF-A2FA-12BAAB2A6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0" i="0">
                <a:solidFill>
                  <a:srgbClr val="2B2C33"/>
                </a:solidFill>
                <a:effectLst/>
                <a:latin typeface="Raleway"/>
              </a:rPr>
              <a:t>Jenis-jenis Operator Logika dalam Pascal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00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BCF28-2C02-42A2-8CD3-291086669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CBD15-2DC3-4985-B396-944E6DE7F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A84D46-9C87-4F03-B942-9D96212E1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721" y="2179505"/>
            <a:ext cx="7620989" cy="277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695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FE5A2-F62F-4A6C-A65D-B34E9E268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601C9-B310-4C57-A300-E45A0B915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615C58-029E-49E2-8CBA-8C9F2447A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291" y="804519"/>
            <a:ext cx="7181850" cy="524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434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C7BC8-B54B-4E00-A2E1-9B6AA305A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6DF45-1AA6-4DD8-BCCD-F857B7042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400B8C-ADC8-4612-95F1-C740D5AC3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637" y="295275"/>
            <a:ext cx="7324725" cy="626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799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0DFB6-6FCF-4327-911A-26D725F72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CCCC6-3E64-4F1B-A369-B256C54BF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F2204D-FC58-40A7-883E-82E788FB8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700" y="2595562"/>
            <a:ext cx="708660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442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AACEF-81EC-46F4-BA48-DA4902C6D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id-ID" b="0" i="0">
                <a:solidFill>
                  <a:srgbClr val="2B2C33"/>
                </a:solidFill>
                <a:effectLst/>
                <a:latin typeface="Raleway"/>
              </a:rPr>
              <a:t>Pengertian Operator Logika dalam Pascal</a:t>
            </a:r>
            <a:br>
              <a:rPr lang="id-ID" b="0" i="0">
                <a:solidFill>
                  <a:srgbClr val="2B2C33"/>
                </a:solidFill>
                <a:effectLst/>
                <a:latin typeface="Raleway"/>
              </a:rPr>
            </a:br>
            <a:br>
              <a:rPr lang="id-ID"/>
            </a:br>
            <a:endParaRPr lang="id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9A632A-4D23-471A-B098-A520549B1E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8425" y="2274094"/>
            <a:ext cx="7229475" cy="2933700"/>
          </a:xfrm>
        </p:spPr>
      </p:pic>
    </p:spTree>
    <p:extLst>
      <p:ext uri="{BB962C8B-B14F-4D97-AF65-F5344CB8AC3E}">
        <p14:creationId xmlns:p14="http://schemas.microsoft.com/office/powerpoint/2010/main" val="173193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A6974-B581-4388-A753-5E6378C0E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6FDCB-7695-43FC-9568-BA3EA56B1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B2DC6F-748B-4136-9983-5FD7F07F5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737" y="1853754"/>
            <a:ext cx="72485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527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FD968-2ACC-413A-959D-C1F5A59C7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3075F-881C-4386-A176-680E9164D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11766B-856F-47EE-B9C0-AB3B6F256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187" y="804518"/>
            <a:ext cx="6475413" cy="5277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3A94C4-D8C9-4A12-B2C0-D9A43CE61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776306"/>
            <a:ext cx="6475413" cy="5277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64DACD-D1A1-4CCF-BD42-B75F49D00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229" y="3741038"/>
            <a:ext cx="610552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706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E4A29-57CD-4074-AA7A-D39F7DF73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B316C9B-B2B7-4505-94D8-326A5F0C8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824A54B-66AA-436A-B7C2-ACBFE158D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969" y="587950"/>
            <a:ext cx="9084493" cy="533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8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88A91-4A1C-42D2-BC11-C21AE6C89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0EA5C4-5E73-429B-A729-CAC225B3F5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3871" y="804519"/>
            <a:ext cx="8583720" cy="5183774"/>
          </a:xfrm>
        </p:spPr>
      </p:pic>
    </p:spTree>
    <p:extLst>
      <p:ext uri="{BB962C8B-B14F-4D97-AF65-F5344CB8AC3E}">
        <p14:creationId xmlns:p14="http://schemas.microsoft.com/office/powerpoint/2010/main" val="343174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02EE-4AD7-4764-8A0B-45413BE9A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E3F9A-D08F-4848-AC7F-1FDFF801D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4C9039-04E5-47EC-A801-BE9C7FA03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443" y="804519"/>
            <a:ext cx="9603275" cy="547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282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F9E4-D6E1-42E9-B193-05415B657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6F9F00-A640-464A-A787-0376F071A7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7146" y="1329136"/>
            <a:ext cx="10859057" cy="4463874"/>
          </a:xfrm>
        </p:spPr>
      </p:pic>
    </p:spTree>
    <p:extLst>
      <p:ext uri="{BB962C8B-B14F-4D97-AF65-F5344CB8AC3E}">
        <p14:creationId xmlns:p14="http://schemas.microsoft.com/office/powerpoint/2010/main" val="3084327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40E95-E818-454E-A0C2-A02B425A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D8755A-C262-42E7-A304-6B75DEE605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7146" y="691751"/>
            <a:ext cx="10229576" cy="4084965"/>
          </a:xfrm>
        </p:spPr>
      </p:pic>
    </p:spTree>
    <p:extLst>
      <p:ext uri="{BB962C8B-B14F-4D97-AF65-F5344CB8AC3E}">
        <p14:creationId xmlns:p14="http://schemas.microsoft.com/office/powerpoint/2010/main" val="10717276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116</TotalTime>
  <Words>14</Words>
  <Application>Microsoft Office PowerPoint</Application>
  <PresentationFormat>Widescreen</PresentationFormat>
  <Paragraphs>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Gill Sans MT</vt:lpstr>
      <vt:lpstr>Raleway</vt:lpstr>
      <vt:lpstr>Gallery</vt:lpstr>
      <vt:lpstr>PART 34</vt:lpstr>
      <vt:lpstr>Pengertian Operator Logika dalam Pascal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34</dc:title>
  <dc:creator>adithairun</dc:creator>
  <cp:lastModifiedBy>LABKOM SMANSA</cp:lastModifiedBy>
  <cp:revision>8</cp:revision>
  <dcterms:created xsi:type="dcterms:W3CDTF">2021-03-26T06:53:19Z</dcterms:created>
  <dcterms:modified xsi:type="dcterms:W3CDTF">2021-05-07T08:28:09Z</dcterms:modified>
</cp:coreProperties>
</file>