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06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5/7/2021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5/7/2021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62B2-5B08-4A67-A43A-67B13F2199FD}"/>
              </a:ext>
            </a:extLst>
          </p:cNvPr>
          <p:cNvSpPr>
            <a:spLocks noGrp="1"/>
          </p:cNvSpPr>
          <p:nvPr>
            <p:ph type="ctrTitle"/>
          </p:nvPr>
        </p:nvSpPr>
        <p:spPr/>
        <p:txBody>
          <a:bodyPr/>
          <a:lstStyle/>
          <a:p>
            <a:r>
              <a:rPr lang="en-US"/>
              <a:t>PART 46	</a:t>
            </a:r>
          </a:p>
        </p:txBody>
      </p:sp>
      <p:sp>
        <p:nvSpPr>
          <p:cNvPr id="3" name="Subtitle 2">
            <a:extLst>
              <a:ext uri="{FF2B5EF4-FFF2-40B4-BE49-F238E27FC236}">
                <a16:creationId xmlns:a16="http://schemas.microsoft.com/office/drawing/2014/main" id="{228A248A-90F0-42EF-A2FA-12BAAB2A67D6}"/>
              </a:ext>
            </a:extLst>
          </p:cNvPr>
          <p:cNvSpPr>
            <a:spLocks noGrp="1"/>
          </p:cNvSpPr>
          <p:nvPr>
            <p:ph type="subTitle" idx="1"/>
          </p:nvPr>
        </p:nvSpPr>
        <p:spPr/>
        <p:txBody>
          <a:bodyPr/>
          <a:lstStyle/>
          <a:p>
            <a:r>
              <a:rPr lang="id-ID"/>
              <a:t>BREAK Statement</a:t>
            </a:r>
            <a:endParaRPr lang="en-US"/>
          </a:p>
        </p:txBody>
      </p:sp>
    </p:spTree>
    <p:extLst>
      <p:ext uri="{BB962C8B-B14F-4D97-AF65-F5344CB8AC3E}">
        <p14:creationId xmlns:p14="http://schemas.microsoft.com/office/powerpoint/2010/main" val="3084600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4888D-267E-48F9-8EA7-C7CBB5FDF99B}"/>
              </a:ext>
            </a:extLst>
          </p:cNvPr>
          <p:cNvSpPr>
            <a:spLocks noGrp="1"/>
          </p:cNvSpPr>
          <p:nvPr>
            <p:ph type="title"/>
          </p:nvPr>
        </p:nvSpPr>
        <p:spPr/>
        <p:txBody>
          <a:bodyPr/>
          <a:lstStyle/>
          <a:p>
            <a:r>
              <a:rPr lang="en-US"/>
              <a:t>Apa itu break statement</a:t>
            </a:r>
            <a:endParaRPr lang="id-ID"/>
          </a:p>
        </p:txBody>
      </p:sp>
      <p:sp>
        <p:nvSpPr>
          <p:cNvPr id="3" name="Content Placeholder 2">
            <a:extLst>
              <a:ext uri="{FF2B5EF4-FFF2-40B4-BE49-F238E27FC236}">
                <a16:creationId xmlns:a16="http://schemas.microsoft.com/office/drawing/2014/main" id="{D8C50E1B-57D8-4EB7-9E97-1B5B3FF7DE18}"/>
              </a:ext>
            </a:extLst>
          </p:cNvPr>
          <p:cNvSpPr>
            <a:spLocks noGrp="1"/>
          </p:cNvSpPr>
          <p:nvPr>
            <p:ph idx="1"/>
          </p:nvPr>
        </p:nvSpPr>
        <p:spPr/>
        <p:txBody>
          <a:bodyPr/>
          <a:lstStyle/>
          <a:p>
            <a:r>
              <a:rPr lang="id-ID"/>
              <a:t>Break statement adalah perintah khusus untuk menghentikan perulangan sebelum waktunya. Menggunakan perintah break, kita bisa memaksa perulangan berhenti meskipun kondisi akhir belum terpenuhi. Perintah break harus di tulis di dalam blok perulangan, dan biasanya berada dalam sebuah kondisi if, sehingga jika sesuatu terjadi, hentikan perulangan</a:t>
            </a:r>
          </a:p>
        </p:txBody>
      </p:sp>
    </p:spTree>
    <p:extLst>
      <p:ext uri="{BB962C8B-B14F-4D97-AF65-F5344CB8AC3E}">
        <p14:creationId xmlns:p14="http://schemas.microsoft.com/office/powerpoint/2010/main" val="286373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7CB94-7A35-4EE1-88CC-A343472066A8}"/>
              </a:ext>
            </a:extLst>
          </p:cNvPr>
          <p:cNvSpPr>
            <a:spLocks noGrp="1"/>
          </p:cNvSpPr>
          <p:nvPr>
            <p:ph type="title"/>
          </p:nvPr>
        </p:nvSpPr>
        <p:spPr/>
        <p:txBody>
          <a:bodyPr/>
          <a:lstStyle/>
          <a:p>
            <a:r>
              <a:rPr lang="id-ID"/>
              <a:t>Berikut contoh penggunaan break statement dengan perulangan for do: </a:t>
            </a:r>
          </a:p>
        </p:txBody>
      </p:sp>
      <p:sp>
        <p:nvSpPr>
          <p:cNvPr id="3" name="Content Placeholder 2">
            <a:extLst>
              <a:ext uri="{FF2B5EF4-FFF2-40B4-BE49-F238E27FC236}">
                <a16:creationId xmlns:a16="http://schemas.microsoft.com/office/drawing/2014/main" id="{3232E405-803C-4FA2-BBE9-FDD815C16433}"/>
              </a:ext>
            </a:extLst>
          </p:cNvPr>
          <p:cNvSpPr>
            <a:spLocks noGrp="1"/>
          </p:cNvSpPr>
          <p:nvPr>
            <p:ph idx="1"/>
          </p:nvPr>
        </p:nvSpPr>
        <p:spPr/>
        <p:txBody>
          <a:bodyPr>
            <a:normAutofit/>
          </a:bodyPr>
          <a:lstStyle/>
          <a:p>
            <a:endParaRPr lang="id-ID"/>
          </a:p>
        </p:txBody>
      </p:sp>
      <p:pic>
        <p:nvPicPr>
          <p:cNvPr id="5" name="Picture 4">
            <a:extLst>
              <a:ext uri="{FF2B5EF4-FFF2-40B4-BE49-F238E27FC236}">
                <a16:creationId xmlns:a16="http://schemas.microsoft.com/office/drawing/2014/main" id="{9C765F54-059E-4517-A435-AF1D4411EE5A}"/>
              </a:ext>
            </a:extLst>
          </p:cNvPr>
          <p:cNvPicPr>
            <a:picLocks noChangeAspect="1"/>
          </p:cNvPicPr>
          <p:nvPr/>
        </p:nvPicPr>
        <p:blipFill>
          <a:blip r:embed="rId2"/>
          <a:stretch>
            <a:fillRect/>
          </a:stretch>
        </p:blipFill>
        <p:spPr>
          <a:xfrm>
            <a:off x="1451579" y="2015732"/>
            <a:ext cx="2917523" cy="2222439"/>
          </a:xfrm>
          <a:prstGeom prst="rect">
            <a:avLst/>
          </a:prstGeom>
        </p:spPr>
      </p:pic>
      <p:pic>
        <p:nvPicPr>
          <p:cNvPr id="7" name="Picture 6">
            <a:extLst>
              <a:ext uri="{FF2B5EF4-FFF2-40B4-BE49-F238E27FC236}">
                <a16:creationId xmlns:a16="http://schemas.microsoft.com/office/drawing/2014/main" id="{50BD0D8A-7BAE-4A0D-831E-56F3D6E56B37}"/>
              </a:ext>
            </a:extLst>
          </p:cNvPr>
          <p:cNvPicPr>
            <a:picLocks noChangeAspect="1"/>
          </p:cNvPicPr>
          <p:nvPr/>
        </p:nvPicPr>
        <p:blipFill>
          <a:blip r:embed="rId3"/>
          <a:stretch>
            <a:fillRect/>
          </a:stretch>
        </p:blipFill>
        <p:spPr>
          <a:xfrm>
            <a:off x="1741865" y="4424403"/>
            <a:ext cx="1900591" cy="1629078"/>
          </a:xfrm>
          <a:prstGeom prst="rect">
            <a:avLst/>
          </a:prstGeom>
        </p:spPr>
      </p:pic>
      <p:sp>
        <p:nvSpPr>
          <p:cNvPr id="8" name="Rectangle 7">
            <a:extLst>
              <a:ext uri="{FF2B5EF4-FFF2-40B4-BE49-F238E27FC236}">
                <a16:creationId xmlns:a16="http://schemas.microsoft.com/office/drawing/2014/main" id="{7EC9FADC-77EF-4DB5-844F-0AA8ECB6FB93}"/>
              </a:ext>
            </a:extLst>
          </p:cNvPr>
          <p:cNvSpPr/>
          <p:nvPr/>
        </p:nvSpPr>
        <p:spPr>
          <a:xfrm>
            <a:off x="4601028" y="1947647"/>
            <a:ext cx="6453826" cy="35867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a:t>Di sini saya membuat perulangan for do yang seharusnya berjalan 10 kali, yakni for i := 1 to 10 do, namun di dalam blok perulangan terdapat kondisi if (i = 5) then break. Sehingga ketika nilai variabel counter i mencapai angka 5, kondisi ini akan bernilai true dan break, perulangan berhenti di sana.</a:t>
            </a:r>
          </a:p>
        </p:txBody>
      </p:sp>
    </p:spTree>
    <p:extLst>
      <p:ext uri="{BB962C8B-B14F-4D97-AF65-F5344CB8AC3E}">
        <p14:creationId xmlns:p14="http://schemas.microsoft.com/office/powerpoint/2010/main" val="22192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DE091-4436-460B-A525-45B6FDD6C7C5}"/>
              </a:ext>
            </a:extLst>
          </p:cNvPr>
          <p:cNvSpPr>
            <a:spLocks noGrp="1"/>
          </p:cNvSpPr>
          <p:nvPr>
            <p:ph type="title"/>
          </p:nvPr>
        </p:nvSpPr>
        <p:spPr/>
        <p:txBody>
          <a:bodyPr/>
          <a:lstStyle/>
          <a:p>
            <a:r>
              <a:rPr lang="id-ID"/>
              <a:t>Break statement ini juga bisa dipakai dalam perulangan while do dan repeat until:</a:t>
            </a:r>
          </a:p>
        </p:txBody>
      </p:sp>
      <p:sp>
        <p:nvSpPr>
          <p:cNvPr id="3" name="Content Placeholder 2">
            <a:extLst>
              <a:ext uri="{FF2B5EF4-FFF2-40B4-BE49-F238E27FC236}">
                <a16:creationId xmlns:a16="http://schemas.microsoft.com/office/drawing/2014/main" id="{18263806-962A-46E1-839F-9CDEF5622B44}"/>
              </a:ext>
            </a:extLst>
          </p:cNvPr>
          <p:cNvSpPr>
            <a:spLocks noGrp="1"/>
          </p:cNvSpPr>
          <p:nvPr>
            <p:ph idx="1"/>
          </p:nvPr>
        </p:nvSpPr>
        <p:spPr/>
        <p:txBody>
          <a:bodyPr/>
          <a:lstStyle/>
          <a:p>
            <a:endParaRPr lang="id-ID"/>
          </a:p>
        </p:txBody>
      </p:sp>
      <p:pic>
        <p:nvPicPr>
          <p:cNvPr id="5" name="Picture 4">
            <a:extLst>
              <a:ext uri="{FF2B5EF4-FFF2-40B4-BE49-F238E27FC236}">
                <a16:creationId xmlns:a16="http://schemas.microsoft.com/office/drawing/2014/main" id="{3A3BA603-CF8A-477A-AC66-EF67B618BABC}"/>
              </a:ext>
            </a:extLst>
          </p:cNvPr>
          <p:cNvPicPr>
            <a:picLocks noChangeAspect="1"/>
          </p:cNvPicPr>
          <p:nvPr/>
        </p:nvPicPr>
        <p:blipFill>
          <a:blip r:embed="rId2"/>
          <a:stretch>
            <a:fillRect/>
          </a:stretch>
        </p:blipFill>
        <p:spPr>
          <a:xfrm>
            <a:off x="1001637" y="1853754"/>
            <a:ext cx="4306386" cy="3450613"/>
          </a:xfrm>
          <a:prstGeom prst="rect">
            <a:avLst/>
          </a:prstGeom>
        </p:spPr>
      </p:pic>
      <p:pic>
        <p:nvPicPr>
          <p:cNvPr id="7" name="Picture 6">
            <a:extLst>
              <a:ext uri="{FF2B5EF4-FFF2-40B4-BE49-F238E27FC236}">
                <a16:creationId xmlns:a16="http://schemas.microsoft.com/office/drawing/2014/main" id="{DB2FFDF8-F36E-4015-AAAE-B56F56453262}"/>
              </a:ext>
            </a:extLst>
          </p:cNvPr>
          <p:cNvPicPr>
            <a:picLocks noChangeAspect="1"/>
          </p:cNvPicPr>
          <p:nvPr/>
        </p:nvPicPr>
        <p:blipFill>
          <a:blip r:embed="rId3"/>
          <a:stretch>
            <a:fillRect/>
          </a:stretch>
        </p:blipFill>
        <p:spPr>
          <a:xfrm>
            <a:off x="5308023" y="1853754"/>
            <a:ext cx="4731459" cy="3532823"/>
          </a:xfrm>
          <a:prstGeom prst="rect">
            <a:avLst/>
          </a:prstGeom>
        </p:spPr>
      </p:pic>
    </p:spTree>
    <p:extLst>
      <p:ext uri="{BB962C8B-B14F-4D97-AF65-F5344CB8AC3E}">
        <p14:creationId xmlns:p14="http://schemas.microsoft.com/office/powerpoint/2010/main" val="283470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EF96-3518-4A84-8E50-CEA91FD0CF9F}"/>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E6CCB4B1-762A-43EC-84C5-F11F3A57544B}"/>
              </a:ext>
            </a:extLst>
          </p:cNvPr>
          <p:cNvSpPr>
            <a:spLocks noGrp="1"/>
          </p:cNvSpPr>
          <p:nvPr>
            <p:ph idx="1"/>
          </p:nvPr>
        </p:nvSpPr>
        <p:spPr/>
        <p:txBody>
          <a:bodyPr/>
          <a:lstStyle/>
          <a:p>
            <a:r>
              <a:rPr lang="id-ID"/>
              <a:t>Dalam kedua program ini, perulangan sama-sama akan berakhir di iterasi ke 5, dan hasilnya akan sama seperti contoh program for do sebelumnya. Khusus untuk perulangan while do dan repeat until, posisi peletakan perintah break bisa memberikan hasil yang berbeda, yakni apakah sebelum increment atau sesudahnya.</a:t>
            </a:r>
          </a:p>
        </p:txBody>
      </p:sp>
    </p:spTree>
    <p:extLst>
      <p:ext uri="{BB962C8B-B14F-4D97-AF65-F5344CB8AC3E}">
        <p14:creationId xmlns:p14="http://schemas.microsoft.com/office/powerpoint/2010/main" val="59159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20079-18FB-49A4-83DB-057A6778AF19}"/>
              </a:ext>
            </a:extLst>
          </p:cNvPr>
          <p:cNvSpPr>
            <a:spLocks noGrp="1"/>
          </p:cNvSpPr>
          <p:nvPr>
            <p:ph type="title"/>
          </p:nvPr>
        </p:nvSpPr>
        <p:spPr/>
        <p:txBody>
          <a:bodyPr/>
          <a:lstStyle/>
          <a:p>
            <a:endParaRPr lang="id-ID"/>
          </a:p>
        </p:txBody>
      </p:sp>
      <p:pic>
        <p:nvPicPr>
          <p:cNvPr id="5" name="Content Placeholder 4">
            <a:extLst>
              <a:ext uri="{FF2B5EF4-FFF2-40B4-BE49-F238E27FC236}">
                <a16:creationId xmlns:a16="http://schemas.microsoft.com/office/drawing/2014/main" id="{080EC415-02E2-4DD4-A2C7-24B174B10F3C}"/>
              </a:ext>
            </a:extLst>
          </p:cNvPr>
          <p:cNvPicPr>
            <a:picLocks noGrp="1" noChangeAspect="1"/>
          </p:cNvPicPr>
          <p:nvPr>
            <p:ph idx="1"/>
          </p:nvPr>
        </p:nvPicPr>
        <p:blipFill>
          <a:blip r:embed="rId2"/>
          <a:stretch>
            <a:fillRect/>
          </a:stretch>
        </p:blipFill>
        <p:spPr>
          <a:xfrm>
            <a:off x="1018041" y="1853754"/>
            <a:ext cx="3009900" cy="2400300"/>
          </a:xfrm>
        </p:spPr>
      </p:pic>
      <p:sp>
        <p:nvSpPr>
          <p:cNvPr id="8" name="Rectangle 7">
            <a:extLst>
              <a:ext uri="{FF2B5EF4-FFF2-40B4-BE49-F238E27FC236}">
                <a16:creationId xmlns:a16="http://schemas.microsoft.com/office/drawing/2014/main" id="{A1840059-DE35-47EA-B1B1-F6335BAA8086}"/>
              </a:ext>
            </a:extLst>
          </p:cNvPr>
          <p:cNvSpPr/>
          <p:nvPr/>
        </p:nvSpPr>
        <p:spPr>
          <a:xfrm>
            <a:off x="4027941" y="1853754"/>
            <a:ext cx="7844745" cy="4199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a:t>Dalam kedua program ini, perulangan sama-sama akan berakhir di iterasi ke 5, dan hasilnya akan sama seperti contoh program for do sebelumnya. Khusus untuk perulangan while do dan repeat until, posisi peletakan perintah break bisa memberikan hasil yang berbeda, yakni apakah sebelum increment atau sesudahnya. Dalam contoh di atas, kondisi break berada sebelum proses increment, yakni: </a:t>
            </a:r>
          </a:p>
        </p:txBody>
      </p:sp>
      <p:pic>
        <p:nvPicPr>
          <p:cNvPr id="10" name="Picture 9">
            <a:extLst>
              <a:ext uri="{FF2B5EF4-FFF2-40B4-BE49-F238E27FC236}">
                <a16:creationId xmlns:a16="http://schemas.microsoft.com/office/drawing/2014/main" id="{1D882FD1-5C6A-4BFD-BD23-6C04F58F1D9F}"/>
              </a:ext>
            </a:extLst>
          </p:cNvPr>
          <p:cNvPicPr>
            <a:picLocks noChangeAspect="1"/>
          </p:cNvPicPr>
          <p:nvPr/>
        </p:nvPicPr>
        <p:blipFill>
          <a:blip r:embed="rId3"/>
          <a:stretch>
            <a:fillRect/>
          </a:stretch>
        </p:blipFill>
        <p:spPr>
          <a:xfrm>
            <a:off x="4210050" y="4703083"/>
            <a:ext cx="2552700" cy="819150"/>
          </a:xfrm>
          <a:prstGeom prst="rect">
            <a:avLst/>
          </a:prstGeom>
        </p:spPr>
      </p:pic>
      <p:pic>
        <p:nvPicPr>
          <p:cNvPr id="12" name="Picture 11">
            <a:extLst>
              <a:ext uri="{FF2B5EF4-FFF2-40B4-BE49-F238E27FC236}">
                <a16:creationId xmlns:a16="http://schemas.microsoft.com/office/drawing/2014/main" id="{38A2AF09-CC40-40C0-939D-977E3F40F898}"/>
              </a:ext>
            </a:extLst>
          </p:cNvPr>
          <p:cNvPicPr>
            <a:picLocks noChangeAspect="1"/>
          </p:cNvPicPr>
          <p:nvPr/>
        </p:nvPicPr>
        <p:blipFill>
          <a:blip r:embed="rId4"/>
          <a:stretch>
            <a:fillRect/>
          </a:stretch>
        </p:blipFill>
        <p:spPr>
          <a:xfrm>
            <a:off x="4299230" y="5466956"/>
            <a:ext cx="1257300" cy="561975"/>
          </a:xfrm>
          <a:prstGeom prst="rect">
            <a:avLst/>
          </a:prstGeom>
        </p:spPr>
      </p:pic>
      <p:pic>
        <p:nvPicPr>
          <p:cNvPr id="14" name="Picture 13">
            <a:extLst>
              <a:ext uri="{FF2B5EF4-FFF2-40B4-BE49-F238E27FC236}">
                <a16:creationId xmlns:a16="http://schemas.microsoft.com/office/drawing/2014/main" id="{27539C08-607B-4E85-BC67-C1A80716EF44}"/>
              </a:ext>
            </a:extLst>
          </p:cNvPr>
          <p:cNvPicPr>
            <a:picLocks noChangeAspect="1"/>
          </p:cNvPicPr>
          <p:nvPr/>
        </p:nvPicPr>
        <p:blipFill>
          <a:blip r:embed="rId5"/>
          <a:stretch>
            <a:fillRect/>
          </a:stretch>
        </p:blipFill>
        <p:spPr>
          <a:xfrm>
            <a:off x="7938320" y="4703083"/>
            <a:ext cx="1552575" cy="1276350"/>
          </a:xfrm>
          <a:prstGeom prst="rect">
            <a:avLst/>
          </a:prstGeom>
        </p:spPr>
      </p:pic>
    </p:spTree>
    <p:extLst>
      <p:ext uri="{BB962C8B-B14F-4D97-AF65-F5344CB8AC3E}">
        <p14:creationId xmlns:p14="http://schemas.microsoft.com/office/powerpoint/2010/main" val="3695489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9112-1633-45B2-9FB2-1BAB08DD171F}"/>
              </a:ext>
            </a:extLst>
          </p:cNvPr>
          <p:cNvSpPr>
            <a:spLocks noGrp="1"/>
          </p:cNvSpPr>
          <p:nvPr>
            <p:ph type="title"/>
          </p:nvPr>
        </p:nvSpPr>
        <p:spPr/>
        <p:txBody>
          <a:bodyPr/>
          <a:lstStyle/>
          <a:p>
            <a:r>
              <a:rPr lang="id-ID"/>
              <a:t>Namun jika perintah break di tulis setelah proses increment, hasilnya seperti berikut: </a:t>
            </a:r>
          </a:p>
        </p:txBody>
      </p:sp>
      <p:sp>
        <p:nvSpPr>
          <p:cNvPr id="3" name="Content Placeholder 2">
            <a:extLst>
              <a:ext uri="{FF2B5EF4-FFF2-40B4-BE49-F238E27FC236}">
                <a16:creationId xmlns:a16="http://schemas.microsoft.com/office/drawing/2014/main" id="{090E41DC-C128-4369-AA2F-EB9979ACD167}"/>
              </a:ext>
            </a:extLst>
          </p:cNvPr>
          <p:cNvSpPr>
            <a:spLocks noGrp="1"/>
          </p:cNvSpPr>
          <p:nvPr>
            <p:ph idx="1"/>
          </p:nvPr>
        </p:nvSpPr>
        <p:spPr/>
        <p:txBody>
          <a:bodyPr/>
          <a:lstStyle/>
          <a:p>
            <a:endParaRPr lang="id-ID"/>
          </a:p>
        </p:txBody>
      </p:sp>
      <p:pic>
        <p:nvPicPr>
          <p:cNvPr id="5" name="Picture 4">
            <a:extLst>
              <a:ext uri="{FF2B5EF4-FFF2-40B4-BE49-F238E27FC236}">
                <a16:creationId xmlns:a16="http://schemas.microsoft.com/office/drawing/2014/main" id="{E5D86595-5962-49EF-9A4A-784559F5EB7C}"/>
              </a:ext>
            </a:extLst>
          </p:cNvPr>
          <p:cNvPicPr>
            <a:picLocks noChangeAspect="1"/>
          </p:cNvPicPr>
          <p:nvPr/>
        </p:nvPicPr>
        <p:blipFill>
          <a:blip r:embed="rId2"/>
          <a:stretch>
            <a:fillRect/>
          </a:stretch>
        </p:blipFill>
        <p:spPr>
          <a:xfrm>
            <a:off x="1451579" y="1853754"/>
            <a:ext cx="3396192" cy="3612591"/>
          </a:xfrm>
          <a:prstGeom prst="rect">
            <a:avLst/>
          </a:prstGeom>
        </p:spPr>
      </p:pic>
      <p:pic>
        <p:nvPicPr>
          <p:cNvPr id="7" name="Picture 6">
            <a:extLst>
              <a:ext uri="{FF2B5EF4-FFF2-40B4-BE49-F238E27FC236}">
                <a16:creationId xmlns:a16="http://schemas.microsoft.com/office/drawing/2014/main" id="{1B5A2218-DFD7-4EB2-A309-4C9FED5206C0}"/>
              </a:ext>
            </a:extLst>
          </p:cNvPr>
          <p:cNvPicPr>
            <a:picLocks noChangeAspect="1"/>
          </p:cNvPicPr>
          <p:nvPr/>
        </p:nvPicPr>
        <p:blipFill>
          <a:blip r:embed="rId3"/>
          <a:stretch>
            <a:fillRect/>
          </a:stretch>
        </p:blipFill>
        <p:spPr>
          <a:xfrm>
            <a:off x="1451578" y="5467693"/>
            <a:ext cx="1808529" cy="1390307"/>
          </a:xfrm>
          <a:prstGeom prst="rect">
            <a:avLst/>
          </a:prstGeom>
        </p:spPr>
      </p:pic>
      <p:sp>
        <p:nvSpPr>
          <p:cNvPr id="8" name="Rectangle 7">
            <a:extLst>
              <a:ext uri="{FF2B5EF4-FFF2-40B4-BE49-F238E27FC236}">
                <a16:creationId xmlns:a16="http://schemas.microsoft.com/office/drawing/2014/main" id="{B70DB5B9-31CE-4BE0-AA01-A8FE4350E37A}"/>
              </a:ext>
            </a:extLst>
          </p:cNvPr>
          <p:cNvSpPr/>
          <p:nvPr/>
        </p:nvSpPr>
        <p:spPr>
          <a:xfrm>
            <a:off x="4847771" y="2015730"/>
            <a:ext cx="7242629" cy="40377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a:t>Bisakah anda tebak kenapa pada contoh terakhir ini hanya tampil 4 teks 'Hello Indonesia'? Sedangkan dalam contoh sebelumnya tampil 5 teks. Bayangkan kita sampai ke iterasi yang ke-4. Dalam contoh terakhir ini, setelah baris writeln('Hello Indonesia ',i) di proses, variabel counter i akan dinaikkan menjadi 5. Di bawahnya langsung di cek apakah i = 5? betul (true), maka program langsung berhenti. Pada contoh sebelumnya, pengecekan kondisi if = 5 dilakukan sebelum increment. Oleh karena itu meskipun variabel i sudah mencapai angka 5, perintah writeln masih bisa di proses 1 kali lagi, setelah itu baru masuk ke perintah break. Perbedaan hasil karena masalah posisi seperti ini cukup penting dimengerti agar mendapat pemahaman utuh tentang apa yang terjadi dalam setiap perulangan. </a:t>
            </a:r>
          </a:p>
        </p:txBody>
      </p:sp>
    </p:spTree>
    <p:extLst>
      <p:ext uri="{BB962C8B-B14F-4D97-AF65-F5344CB8AC3E}">
        <p14:creationId xmlns:p14="http://schemas.microsoft.com/office/powerpoint/2010/main" val="3382431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C910-FCA5-4317-8798-38AB0D52F529}"/>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BC944EB9-DBFA-433E-BE5B-57AAA736E18D}"/>
              </a:ext>
            </a:extLst>
          </p:cNvPr>
          <p:cNvSpPr>
            <a:spLocks noGrp="1"/>
          </p:cNvSpPr>
          <p:nvPr>
            <p:ph idx="1"/>
          </p:nvPr>
        </p:nvSpPr>
        <p:spPr/>
        <p:txBody>
          <a:bodyPr/>
          <a:lstStyle/>
          <a:p>
            <a:endParaRPr lang="id-ID"/>
          </a:p>
        </p:txBody>
      </p:sp>
      <p:sp>
        <p:nvSpPr>
          <p:cNvPr id="4" name="Rectangle 3">
            <a:extLst>
              <a:ext uri="{FF2B5EF4-FFF2-40B4-BE49-F238E27FC236}">
                <a16:creationId xmlns:a16="http://schemas.microsoft.com/office/drawing/2014/main" id="{DE95C30A-FF9D-4C08-9F83-D6208B4710FC}"/>
              </a:ext>
            </a:extLst>
          </p:cNvPr>
          <p:cNvSpPr/>
          <p:nvPr/>
        </p:nvSpPr>
        <p:spPr>
          <a:xfrm>
            <a:off x="273481" y="1963302"/>
            <a:ext cx="5979735" cy="36448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a:t>Penggunaan perintah break ini juga bisa kita pakai untuk membuat sebuah trik. Sewaktu</a:t>
            </a:r>
            <a:r>
              <a:rPr lang="en-US"/>
              <a:t> </a:t>
            </a:r>
            <a:r>
              <a:rPr lang="id-ID"/>
              <a:t>membahas perulangan while do, saya pernah menulis bahwa perulangan for do tidak bisa dipakai untuk kondisi dimana jumlah perulangan tidak bisa ditentukan di awal program. Namun perhatikan kode program berikut:</a:t>
            </a:r>
          </a:p>
        </p:txBody>
      </p:sp>
      <p:pic>
        <p:nvPicPr>
          <p:cNvPr id="6" name="Picture 5">
            <a:extLst>
              <a:ext uri="{FF2B5EF4-FFF2-40B4-BE49-F238E27FC236}">
                <a16:creationId xmlns:a16="http://schemas.microsoft.com/office/drawing/2014/main" id="{751A9220-6916-4A21-9ABD-285BA63917BC}"/>
              </a:ext>
            </a:extLst>
          </p:cNvPr>
          <p:cNvPicPr>
            <a:picLocks noChangeAspect="1"/>
          </p:cNvPicPr>
          <p:nvPr/>
        </p:nvPicPr>
        <p:blipFill>
          <a:blip r:embed="rId2"/>
          <a:stretch>
            <a:fillRect/>
          </a:stretch>
        </p:blipFill>
        <p:spPr>
          <a:xfrm>
            <a:off x="6253215" y="2013396"/>
            <a:ext cx="5604497" cy="3644839"/>
          </a:xfrm>
          <a:prstGeom prst="rect">
            <a:avLst/>
          </a:prstGeom>
        </p:spPr>
      </p:pic>
      <p:pic>
        <p:nvPicPr>
          <p:cNvPr id="8" name="Picture 7">
            <a:extLst>
              <a:ext uri="{FF2B5EF4-FFF2-40B4-BE49-F238E27FC236}">
                <a16:creationId xmlns:a16="http://schemas.microsoft.com/office/drawing/2014/main" id="{CD3536E1-340F-4E98-9DA6-B5A091531978}"/>
              </a:ext>
            </a:extLst>
          </p:cNvPr>
          <p:cNvPicPr>
            <a:picLocks noChangeAspect="1"/>
          </p:cNvPicPr>
          <p:nvPr/>
        </p:nvPicPr>
        <p:blipFill>
          <a:blip r:embed="rId3"/>
          <a:stretch>
            <a:fillRect/>
          </a:stretch>
        </p:blipFill>
        <p:spPr>
          <a:xfrm>
            <a:off x="1656545" y="4584272"/>
            <a:ext cx="3213606" cy="1764146"/>
          </a:xfrm>
          <a:prstGeom prst="rect">
            <a:avLst/>
          </a:prstGeom>
        </p:spPr>
      </p:pic>
    </p:spTree>
    <p:extLst>
      <p:ext uri="{BB962C8B-B14F-4D97-AF65-F5344CB8AC3E}">
        <p14:creationId xmlns:p14="http://schemas.microsoft.com/office/powerpoint/2010/main" val="260510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A878-1108-47E4-B270-BFADDA6FD92D}"/>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21E87B5C-0093-445F-8EAD-E43FD7B82238}"/>
              </a:ext>
            </a:extLst>
          </p:cNvPr>
          <p:cNvSpPr>
            <a:spLocks noGrp="1"/>
          </p:cNvSpPr>
          <p:nvPr>
            <p:ph idx="1"/>
          </p:nvPr>
        </p:nvSpPr>
        <p:spPr/>
        <p:txBody>
          <a:bodyPr/>
          <a:lstStyle/>
          <a:p>
            <a:endParaRPr lang="id-ID"/>
          </a:p>
        </p:txBody>
      </p:sp>
      <p:sp>
        <p:nvSpPr>
          <p:cNvPr id="4" name="Rectangle 3">
            <a:extLst>
              <a:ext uri="{FF2B5EF4-FFF2-40B4-BE49-F238E27FC236}">
                <a16:creationId xmlns:a16="http://schemas.microsoft.com/office/drawing/2014/main" id="{8CC25362-CFF3-43A9-9065-404B9A5A4F5D}"/>
              </a:ext>
            </a:extLst>
          </p:cNvPr>
          <p:cNvSpPr/>
          <p:nvPr/>
        </p:nvSpPr>
        <p:spPr>
          <a:xfrm>
            <a:off x="1451579" y="2015732"/>
            <a:ext cx="9709907" cy="34506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a:t>Dalam kode program ini saya membuat perulangan for do yang akan jalan 100 kali. Dalam setiap iterasi, program akan meminta input dari user. Jika yang diinput adalah 'n', maka program langsung berhenti. Trik seperti ini sebenarnya tidak sempurna, karena jika user menginput y sampai 100 kali, program akan langsung berhenti. Namun setidaknya bisa memberi gambaran fungsi 'kreatif' dari perintah break. Kode program seperti ini tetap lebih pas jika dibuat menggunakan perulangan while do.</a:t>
            </a:r>
          </a:p>
        </p:txBody>
      </p:sp>
    </p:spTree>
    <p:extLst>
      <p:ext uri="{BB962C8B-B14F-4D97-AF65-F5344CB8AC3E}">
        <p14:creationId xmlns:p14="http://schemas.microsoft.com/office/powerpoint/2010/main" val="37411791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90</TotalTime>
  <Words>545</Words>
  <Application>Microsoft Office PowerPoint</Application>
  <PresentationFormat>Widescreen</PresentationFormat>
  <Paragraphs>13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PART 46 </vt:lpstr>
      <vt:lpstr>Apa itu break statement</vt:lpstr>
      <vt:lpstr>Berikut contoh penggunaan break statement dengan perulangan for do: </vt:lpstr>
      <vt:lpstr>Break statement ini juga bisa dipakai dalam perulangan while do dan repeat until:</vt:lpstr>
      <vt:lpstr>PowerPoint Presentation</vt:lpstr>
      <vt:lpstr>PowerPoint Presentation</vt:lpstr>
      <vt:lpstr>Namun jika perintah break di tulis setelah proses increment, hasilnya seperti berikut: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1</dc:title>
  <dc:creator>adithairun</dc:creator>
  <cp:lastModifiedBy>LABKOM SMANSA</cp:lastModifiedBy>
  <cp:revision>6</cp:revision>
  <dcterms:created xsi:type="dcterms:W3CDTF">2021-03-26T06:53:19Z</dcterms:created>
  <dcterms:modified xsi:type="dcterms:W3CDTF">2021-05-07T08:38:13Z</dcterms:modified>
</cp:coreProperties>
</file>