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sz="1200" b="0" i="0" dirty="0">
                <a:solidFill>
                  <a:srgbClr val="2B2C33"/>
                </a:solidFill>
                <a:effectLst/>
                <a:latin typeface="Raleway"/>
              </a:rPr>
              <a:t> Bahasa </a:t>
            </a:r>
            <a:r>
              <a:rPr lang="en-US" sz="1200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sz="1200" b="0" i="0" dirty="0">
                <a:solidFill>
                  <a:srgbClr val="2B2C33"/>
                </a:solidFill>
                <a:effectLst/>
                <a:latin typeface="Raleway"/>
              </a:rPr>
              <a:t> Pascal &amp; Sejarah Bahasa </a:t>
            </a:r>
            <a:r>
              <a:rPr lang="en-US" sz="1200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sz="1200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sz="1200" b="0" i="0" dirty="0">
              <a:solidFill>
                <a:srgbClr val="2B2C33"/>
              </a:solidFill>
              <a:effectLst/>
              <a:latin typeface="Raleway"/>
            </a:endParaRPr>
          </a:p>
          <a:p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3C99-5899-4239-A9BA-CFE8047C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9433-A960-4A38-91F7-7CC235FE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877635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Pascal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salah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satu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sering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dipakai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belajar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algoritma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bagi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pemula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terutama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bidang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akademis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pascal juga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standar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lomba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600" b="1" i="0" dirty="0" err="1">
                <a:solidFill>
                  <a:srgbClr val="272727"/>
                </a:solidFill>
                <a:effectLst/>
                <a:latin typeface="inherit"/>
              </a:rPr>
              <a:t>Olimpiade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sz="1600" b="1" i="0" dirty="0" err="1">
                <a:solidFill>
                  <a:srgbClr val="272727"/>
                </a:solidFill>
                <a:effectLst/>
                <a:latin typeface="inherit"/>
              </a:rPr>
              <a:t>Sains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 Nasional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(OSN)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bidang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mayoritas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jurusan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di Indonesia juga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Pascal di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bangku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kuliah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Nama Pascal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diambil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ahli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matematika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Prancis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abad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pertengahan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Blaise Pascal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. Bahasa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dikembangkan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oleh 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pada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1970 dan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mencapai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puncak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kepopulerannya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di pada era 1970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awal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1990an (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terutama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compiler Turbo Pascal).</a:t>
            </a:r>
          </a:p>
          <a:p>
            <a:pPr algn="l" fontAlgn="base"/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sempat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utama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pengembangan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Apple Lisa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yakni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cikal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bakal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sistem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operasi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Apple Macintosh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, dan Apple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pernah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merilis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sistem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operasi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Apple Pascal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. </a:t>
            </a:r>
            <a:r>
              <a:rPr lang="en-US" sz="1600" b="1" i="0" dirty="0">
                <a:solidFill>
                  <a:srgbClr val="272727"/>
                </a:solidFill>
                <a:effectLst/>
                <a:latin typeface="inherit"/>
              </a:rPr>
              <a:t>Photoshop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versi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dibuat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Pascal.</a:t>
            </a:r>
          </a:p>
          <a:p>
            <a:pPr algn="l" fontAlgn="base"/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Bahasa Pascal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menerapkan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konsep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procedural dan structured programming yang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baik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sehingga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pas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belajar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konsep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programming.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mirip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inggris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sehari-hari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sz="1600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sz="1600" b="0" i="0" dirty="0">
                <a:solidFill>
                  <a:srgbClr val="272727"/>
                </a:solidFill>
                <a:effectLst/>
                <a:latin typeface="Open Sans"/>
              </a:rPr>
              <a:t> begin, end, write, dan read.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277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13AD-D37C-4367-BBDA-C8781ABD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Perlukah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Belajar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Pascal?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0629-C2B7-465C-82F3-04A48D2D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lowongan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kerja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nyaris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membutuhkan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keahlian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mempelajari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pascal?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Karena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alasan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sejarah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bersaing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C, C++, Java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BASIC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melalui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Microsoft Visual Basic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marketing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kurangnya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dukungan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Industri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menganggap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dibandingkan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BASIC,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BASIC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perusahaan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sekelas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Microsoft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Microsoft Visual Basic,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populer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dibandingkan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Borland Delphi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aplikasi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sejenis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Visual Basic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Pascal).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sepopuler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C,C++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Java,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pengantar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sekolah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universitas.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mempelajari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algoritma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SMA/SMK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mengikuti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olimpiade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cocok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SMA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berencana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mengambil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jurusan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Ilmu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Komputer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/ Teknik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Informatika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curi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start’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berkenalan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4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D489-6146-4C61-85F6-F323A071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Awal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Lahirnya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1968–1969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dipublikasikan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1970. 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lengkapnya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Niklaus Emil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dosen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ilmuwan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peneliti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berkebangsaan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Swiss.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era 1960-an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Algol W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dipilih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menghormati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Blaise Pascal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ilmuwan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Prancis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1642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kalkulator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mekanis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dunia.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Kalkulator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cikal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modern.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2D44-FEE6-4226-A512-02DD01AE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data-oriented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sendiri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standar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disediakan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integer, real, char,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boolean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demikian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sangat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tertentu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dahulu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mirip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inggris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sehari-hari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pemula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4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133</TotalTime>
  <Words>568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inherit</vt:lpstr>
      <vt:lpstr>Open Sans</vt:lpstr>
      <vt:lpstr>Raleway</vt:lpstr>
      <vt:lpstr>Gallery</vt:lpstr>
      <vt:lpstr>PART 12</vt:lpstr>
      <vt:lpstr>Pengertian Bahasa Pemrograman PASCAL </vt:lpstr>
      <vt:lpstr>Perlukah Belajar Pascal?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2</cp:revision>
  <dcterms:created xsi:type="dcterms:W3CDTF">2021-03-26T06:53:19Z</dcterms:created>
  <dcterms:modified xsi:type="dcterms:W3CDTF">2021-03-30T01:00:50Z</dcterms:modified>
</cp:coreProperties>
</file>