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8E21-A81A-4430-945D-5C074A5D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9ED2-8626-47C6-95E4-E3E42C4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B6223-7DAB-4C9A-9DBA-D4CB503F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4" y="1391655"/>
            <a:ext cx="995854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F5DB-99B3-4BE5-B8B8-BCB4AC12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7182-57C3-47BC-82ED-50A4E741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" y="1632301"/>
            <a:ext cx="493395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41D32-CB0A-43BB-8D7C-D20CDF3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14" y="2322863"/>
            <a:ext cx="7124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FB1-1051-4051-A56D-7631CC8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036C-8D5C-40CD-896E-9542F8EE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214DD-C50A-435A-AAB7-40ACAC3F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18" y="2105184"/>
            <a:ext cx="9357278" cy="31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D6A-CB66-45B5-8EBB-EC4910DE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FCC8B-48D0-4D4C-82BD-C90DFD85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1084814"/>
            <a:ext cx="7864699" cy="51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E43A-D13A-4C0E-A9DB-C313501B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02912-8F4A-4F81-BC86-83A3A2F1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603275" cy="32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DC1F-D163-41DB-8C77-219FCD70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BB33-C159-48F2-BE17-D68A54E4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7" y="360914"/>
            <a:ext cx="9176664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BA66-EACD-43C3-AF05-4A210C2C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A2643-1062-4989-B3E9-07648F10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657225"/>
            <a:ext cx="9783267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2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95</TotalTime>
  <Words>24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Raleway</vt:lpstr>
      <vt:lpstr>Gallery</vt:lpstr>
      <vt:lpstr>PART 19</vt:lpstr>
      <vt:lpstr>Pengertian Tipe Data Array Pascal </vt:lpstr>
      <vt:lpstr>PowerPoint Presentation</vt:lpstr>
      <vt:lpstr>Cara Penggunaan Tipe Data Array Pascal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8</cp:revision>
  <dcterms:created xsi:type="dcterms:W3CDTF">2021-03-26T06:53:19Z</dcterms:created>
  <dcterms:modified xsi:type="dcterms:W3CDTF">2021-04-10T02:05:17Z</dcterms:modified>
</cp:coreProperties>
</file>