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dan Cara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Array </a:t>
            </a:r>
            <a:r>
              <a:rPr lang="es-ES" b="0" i="0" dirty="0" err="1">
                <a:solidFill>
                  <a:srgbClr val="2B2C33"/>
                </a:solidFill>
                <a:effectLst/>
                <a:latin typeface="Raleway"/>
              </a:rPr>
              <a:t>Dinamis</a:t>
            </a:r>
            <a:r>
              <a:rPr lang="es-E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0E2B-18B2-44F7-984D-B423BC0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Dalam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2 tutorial pascal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sebelumnya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kita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mempelajari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data array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jumlah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element-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bersifat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tetap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fixed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Selain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itu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pascal juga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mendukung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dinamis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(</a:t>
            </a:r>
            <a:r>
              <a:rPr lang="en-US" b="1" i="0" dirty="0">
                <a:solidFill>
                  <a:srgbClr val="272727"/>
                </a:solidFill>
                <a:effectLst/>
                <a:latin typeface="inherit"/>
              </a:rPr>
              <a:t>dynamic arrays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)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dimana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ukuran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belum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ditulis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array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dideklarasikan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Pada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lanjutan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tutorial pascal di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duniailkom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membahas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tentang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cara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membuat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array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dinamis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dalam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bahasa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</a:t>
            </a:r>
            <a:r>
              <a:rPr lang="en-US" b="0" i="0" u="none" strike="noStrike" dirty="0" err="1">
                <a:solidFill>
                  <a:srgbClr val="2482C1"/>
                </a:solidFill>
                <a:effectLst/>
                <a:latin typeface="Open Sans"/>
              </a:rPr>
              <a:t>pemrograman</a:t>
            </a:r>
            <a:r>
              <a:rPr lang="en-US" b="0" i="0" u="none" strike="noStrike" dirty="0">
                <a:solidFill>
                  <a:srgbClr val="2482C1"/>
                </a:solidFill>
                <a:effectLst/>
                <a:latin typeface="Open Sans"/>
              </a:rPr>
              <a:t> pascal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C09E-86A5-4AF9-865E-3865FF86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Fixed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5766B-16EE-4A35-9E9B-1E99FDE3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939" y="2118796"/>
            <a:ext cx="9362554" cy="3150493"/>
          </a:xfrm>
        </p:spPr>
      </p:pic>
    </p:spTree>
    <p:extLst>
      <p:ext uri="{BB962C8B-B14F-4D97-AF65-F5344CB8AC3E}">
        <p14:creationId xmlns:p14="http://schemas.microsoft.com/office/powerpoint/2010/main" val="326909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876-9543-4BC9-9958-17AAF17E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53593-E0B3-4490-8964-D6917200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10" y="2409895"/>
            <a:ext cx="8740979" cy="26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61F2-B0BA-4A79-B487-350A6C53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Pengertian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Dynamic Array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4885C-9453-44D7-998A-9F9E69DC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8901021" cy="3150493"/>
          </a:xfrm>
        </p:spPr>
      </p:pic>
    </p:spTree>
    <p:extLst>
      <p:ext uri="{BB962C8B-B14F-4D97-AF65-F5344CB8AC3E}">
        <p14:creationId xmlns:p14="http://schemas.microsoft.com/office/powerpoint/2010/main" val="10543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73C3-B14B-41BA-AC35-426397C2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75FEC-D6C7-4032-8254-E9DD22BB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59" y="558453"/>
            <a:ext cx="7863082" cy="54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7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7485-0518-4ABF-BD3D-95C60F95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CF93D-E908-46C9-89F9-AB689024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30" y="1391655"/>
            <a:ext cx="714375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1F313-9FD2-48CA-BAC5-4EBE48A84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61"/>
          <a:stretch/>
        </p:blipFill>
        <p:spPr>
          <a:xfrm>
            <a:off x="798029" y="1391655"/>
            <a:ext cx="357518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0E23-0489-4079-84EB-5A533EB1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n-NO" sz="2800" b="0" i="0" dirty="0">
                <a:solidFill>
                  <a:srgbClr val="272727"/>
                </a:solidFill>
                <a:effectLst/>
                <a:latin typeface="Open Sans"/>
              </a:rPr>
              <a:t>Untuk array 2 dimensi, kita tinggal men-set 2 buah batasan element array, seperti contoh berikut: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A7BCA-5AF1-4730-A4F1-CCA29230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61" y="1853754"/>
            <a:ext cx="9258859" cy="4838594"/>
          </a:xfrm>
        </p:spPr>
      </p:pic>
    </p:spTree>
    <p:extLst>
      <p:ext uri="{BB962C8B-B14F-4D97-AF65-F5344CB8AC3E}">
        <p14:creationId xmlns:p14="http://schemas.microsoft.com/office/powerpoint/2010/main" val="225841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1B77-54E2-425C-AE02-17C72B78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Perhatikan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cara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penulisan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Kita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membuatnya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sebagai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array of array of 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, yang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berarti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adalah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array 2 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dimensi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dengan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tipe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integer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Untuk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men-set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batasan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jumlah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element array,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saya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menggunakan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 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setlength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(</a:t>
            </a:r>
            <a:r>
              <a:rPr lang="en-US" b="1" i="0" dirty="0" err="1">
                <a:solidFill>
                  <a:srgbClr val="272727"/>
                </a:solidFill>
                <a:effectLst/>
                <a:latin typeface="Open Sans"/>
              </a:rPr>
              <a:t>nilai,4,4</a:t>
            </a:r>
            <a:r>
              <a:rPr lang="en-US" b="1" i="0" dirty="0">
                <a:solidFill>
                  <a:srgbClr val="272727"/>
                </a:solidFill>
                <a:effectLst/>
                <a:latin typeface="Open Sans"/>
              </a:rPr>
              <a:t>)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Fungsi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ini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akan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membuat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variabel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‘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nilai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’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berisi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dirty="0">
                <a:solidFill>
                  <a:srgbClr val="272727"/>
                </a:solidFill>
                <a:latin typeface="Open Sans"/>
              </a:rPr>
              <a:t>16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element (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hasil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rgbClr val="272727"/>
                </a:solidFill>
                <a:effectLst/>
                <a:latin typeface="Open Sans"/>
              </a:rPr>
              <a:t>dari</a:t>
            </a:r>
            <a:r>
              <a:rPr lang="en-US" b="0" i="0" dirty="0">
                <a:solidFill>
                  <a:srgbClr val="272727"/>
                </a:solidFill>
                <a:effectLst/>
                <a:latin typeface="Open Sans"/>
              </a:rPr>
              <a:t> 4*4 = 16).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18C376-1BD5-44D8-9E86-55BC7FBC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509" y="3563179"/>
            <a:ext cx="4038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18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89</TotalTime>
  <Words>163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inherit</vt:lpstr>
      <vt:lpstr>Open Sans</vt:lpstr>
      <vt:lpstr>Raleway</vt:lpstr>
      <vt:lpstr>Gallery</vt:lpstr>
      <vt:lpstr>PART 21</vt:lpstr>
      <vt:lpstr>PowerPoint Presentation</vt:lpstr>
      <vt:lpstr>Pengertian Fixed Array Pascal  </vt:lpstr>
      <vt:lpstr>PowerPoint Presentation</vt:lpstr>
      <vt:lpstr>Pengertian Dynamic Array Pascal  </vt:lpstr>
      <vt:lpstr>PowerPoint Presentation</vt:lpstr>
      <vt:lpstr>PowerPoint Presentation</vt:lpstr>
      <vt:lpstr>Untuk array 2 dimensi, kita tinggal men-set 2 buah batasan element array, seperti contoh berikut: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21</dc:title>
  <dc:creator>adithairun</dc:creator>
  <cp:lastModifiedBy>adithairun</cp:lastModifiedBy>
  <cp:revision>10</cp:revision>
  <dcterms:created xsi:type="dcterms:W3CDTF">2021-03-26T06:53:19Z</dcterms:created>
  <dcterms:modified xsi:type="dcterms:W3CDTF">2021-04-11T09:40:11Z</dcterms:modified>
</cp:coreProperties>
</file>