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Record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4CA8-3C39-4F8F-93D7-5FAD4971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Tipe Data Record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0C4-4BB5-4C69-B3B8-15BDF348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253E2-A1C0-42B9-8C6A-FAEB1F1D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30" y="2074455"/>
            <a:ext cx="8124887" cy="25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7CC4-BC61-4D96-B6E1-33015B60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Cara Penggunaan Tipe Data Record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A823-D584-4523-94D0-7A388381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FA99A-9512-48A3-8E06-E6638B1C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94" y="2109525"/>
            <a:ext cx="7172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7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ADB7-2529-42FD-8041-061554C9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EB5E-5945-473E-A18F-BB8F4D93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723C3-61C9-48A1-BC26-3B2830ABA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51" y="2015732"/>
            <a:ext cx="8945845" cy="30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3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F6FF-4A0A-4CF3-9678-CEFAB3A7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F050-F719-40C9-941A-CB688C74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EE91C-27DA-4488-8E57-FD95F6B9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77" y="2015732"/>
            <a:ext cx="8585422" cy="31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9C7F-F85C-4A01-B4D5-14F0AED7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28B6F-B1FC-4596-8C44-8EEF0D2C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9" y="728826"/>
            <a:ext cx="5422216" cy="52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665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25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Raleway</vt:lpstr>
      <vt:lpstr>Gallery</vt:lpstr>
      <vt:lpstr>PART 23</vt:lpstr>
      <vt:lpstr>Pengertian Tipe Data Record Pascal  </vt:lpstr>
      <vt:lpstr>Cara Penggunaan Tipe Data Record Pascal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23</dc:title>
  <dc:creator>adithairun</dc:creator>
  <cp:lastModifiedBy>LABKOM SMANSA</cp:lastModifiedBy>
  <cp:revision>3</cp:revision>
  <dcterms:created xsi:type="dcterms:W3CDTF">2021-03-26T06:53:19Z</dcterms:created>
  <dcterms:modified xsi:type="dcterms:W3CDTF">2021-04-12T02:19:08Z</dcterms:modified>
</cp:coreProperties>
</file>