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41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B2C33"/>
                </a:solidFill>
                <a:effectLst/>
                <a:latin typeface="Raleway"/>
              </a:rPr>
              <a:t>Perulangan FOR DO dalam Pascal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00FD-209E-4A52-9469-2366E554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nn-NO" b="0" i="0" dirty="0">
                <a:solidFill>
                  <a:srgbClr val="2B2C33"/>
                </a:solidFill>
                <a:effectLst/>
                <a:latin typeface="Raleway"/>
              </a:rPr>
              <a:t>Pengertian Perulangan FOR DO dalam Pascal</a:t>
            </a:r>
            <a:br>
              <a:rPr lang="nn-NO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nn-NO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09A7B2-01B2-45A8-B9C7-A31B9E31E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123" y="1990415"/>
            <a:ext cx="8470210" cy="3448050"/>
          </a:xfrm>
        </p:spPr>
      </p:pic>
    </p:spTree>
    <p:extLst>
      <p:ext uri="{BB962C8B-B14F-4D97-AF65-F5344CB8AC3E}">
        <p14:creationId xmlns:p14="http://schemas.microsoft.com/office/powerpoint/2010/main" val="109297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F918-2C9F-443F-BFFF-B1EDB91C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A2798-8F19-4E83-9083-1B09A892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FAD0C-2D5A-4F17-B168-D0E654F02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905" y="2015732"/>
            <a:ext cx="10208621" cy="198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3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F918-2C9F-443F-BFFF-B1EDB91C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Contoh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Kode Program PASCAL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untuk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Perulangan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FOR DO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A2798-8F19-4E83-9083-1B09A892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446ED-17C3-472A-8563-95B974CB0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33" y="1853754"/>
            <a:ext cx="6258040" cy="3120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7728D9-F1F8-4571-BA21-F7099D246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078" y="2711562"/>
            <a:ext cx="4827636" cy="205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F918-2C9F-443F-BFFF-B1EDB91C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A2798-8F19-4E83-9083-1B09A892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Mari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masuk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selanjutnya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Kali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ingin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merupakan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daftar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perkalian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7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yakni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7 x 1 = 7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 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7 x 2 = 14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 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7 x 3 = 21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dst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hingga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7 x 10 = 70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Disini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counter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agar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setiap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perkalian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naik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hingga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10.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82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25E5-CBDF-4364-8FBB-16E3D254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F1AB-1B57-4BA7-A319-2C0B6A571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4901A-64E3-48A9-AC9D-768C42324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163" y="2015732"/>
            <a:ext cx="5693673" cy="331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6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996D-AD0D-4DA7-8AD4-9C8F4109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533DC-21BB-46BB-A044-B5DD150A6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terakhir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coba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modifikasi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agar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lebih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interaktif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Kali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ingin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daftar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perkalian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tapi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perkaliannya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diinput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oleh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pengguna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Misalnya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diinput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9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tampilkan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daftar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perkalian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9 x 1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9 x 2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hingga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9 x 10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Jika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diinput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14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tampilkan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perkalian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14 x 1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14 x 2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hingga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14 x 10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latihan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silahkan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coba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sendiri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9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B060-4839-4357-9D8B-2E668DCBA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9352-FEEB-4539-AA37-298CAE162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6A1D1-D220-4874-B9C1-BE68A5823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1840800"/>
            <a:ext cx="57054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7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196D6-B9EC-4A61-8778-1FA4DA45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CFF5-65FF-4F36-BA0A-19DD05A31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F6632-EA74-4900-BD47-BE0818E76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2619375"/>
            <a:ext cx="7423640" cy="17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680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102</TotalTime>
  <Words>172</Words>
  <Application>Microsoft Office PowerPoint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Gill Sans MT</vt:lpstr>
      <vt:lpstr>inherit</vt:lpstr>
      <vt:lpstr>Open Sans</vt:lpstr>
      <vt:lpstr>Raleway</vt:lpstr>
      <vt:lpstr>Gallery</vt:lpstr>
      <vt:lpstr>PART 41</vt:lpstr>
      <vt:lpstr>Pengertian Perulangan FOR DO dalam Pascal  </vt:lpstr>
      <vt:lpstr>PowerPoint Presentation</vt:lpstr>
      <vt:lpstr>Contoh Kode Program PASCAL untuk Perulangan FOR DO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41</dc:title>
  <dc:creator>adithairun</dc:creator>
  <cp:lastModifiedBy>adithairun</cp:lastModifiedBy>
  <cp:revision>9</cp:revision>
  <dcterms:created xsi:type="dcterms:W3CDTF">2021-03-26T06:53:19Z</dcterms:created>
  <dcterms:modified xsi:type="dcterms:W3CDTF">2021-04-19T07:40:28Z</dcterms:modified>
</cp:coreProperties>
</file>