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Pengertian dan Cara Penggunaan Tipe Data String Pascal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0318-5985-4446-8241-7A43C41A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Pengertian Tipe Data String di dalam Pascal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6E2D00-C183-4E95-A880-5626491EE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76425"/>
            <a:ext cx="9564853" cy="3571875"/>
          </a:xfrm>
        </p:spPr>
      </p:pic>
    </p:spTree>
    <p:extLst>
      <p:ext uri="{BB962C8B-B14F-4D97-AF65-F5344CB8AC3E}">
        <p14:creationId xmlns:p14="http://schemas.microsoft.com/office/powerpoint/2010/main" val="245933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8F7B-37DF-48C4-8227-6BDF2110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6443-1802-4213-AF46-9B05A5F83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6C0F1-D152-4FA3-9427-A64B3B7A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643844"/>
            <a:ext cx="9603275" cy="540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2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628D-0638-4683-BC19-B5FD2C27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CD42-E714-4310-9C36-697F2F67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E88AA-88FB-4B4E-83DC-B2145143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773657"/>
            <a:ext cx="9432320" cy="52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8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E8AA-71D9-4A3E-BBA9-FB38BAC7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1E55-8C32-45DD-BFE5-07A3B750F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9CE9F-0F88-4F38-B2B6-8C257C7AE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533228"/>
            <a:ext cx="9749821" cy="602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5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A7EC-0148-4480-A384-B2ADA134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E9696-0B81-436C-9F92-E14922C2F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ACDCE-1E66-45D4-8E9B-79A5B380B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649287"/>
            <a:ext cx="9603275" cy="540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135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84</TotalTime>
  <Words>18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Raleway</vt:lpstr>
      <vt:lpstr>Gallery</vt:lpstr>
      <vt:lpstr>PART 15</vt:lpstr>
      <vt:lpstr>Pengertian Tipe Data String di dalam Pascal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15</dc:title>
  <dc:creator>adithairun</dc:creator>
  <cp:lastModifiedBy>adithairun</cp:lastModifiedBy>
  <cp:revision>4</cp:revision>
  <dcterms:created xsi:type="dcterms:W3CDTF">2021-03-26T06:53:19Z</dcterms:created>
  <dcterms:modified xsi:type="dcterms:W3CDTF">2021-04-11T09:31:53Z</dcterms:modified>
</cp:coreProperties>
</file>