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PART 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b="0" i="0">
                <a:solidFill>
                  <a:srgbClr val="2B2C33"/>
                </a:solidFill>
                <a:effectLst/>
                <a:latin typeface="Raleway"/>
              </a:rPr>
              <a:t>Fungsi Perintah With pada Tipe data Record Pascal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D3311-81C7-4C21-A6BA-B85B5072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0" i="0">
                <a:solidFill>
                  <a:srgbClr val="2B2C33"/>
                </a:solidFill>
                <a:effectLst/>
                <a:latin typeface="Raleway"/>
              </a:rPr>
              <a:t>Cara Mengakses Field Record dalam Pascal</a:t>
            </a:r>
            <a:br>
              <a:rPr lang="pt-BR" b="0" i="0">
                <a:solidFill>
                  <a:srgbClr val="2B2C33"/>
                </a:solidFill>
                <a:effectLst/>
                <a:latin typeface="Raleway"/>
              </a:rPr>
            </a:br>
            <a:br>
              <a:rPr lang="pt-BR"/>
            </a:b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4937-6AD9-45AC-8FE4-15AF7E211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927CA-CFBC-44BD-AEF1-74E4077CB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179" y="1853754"/>
            <a:ext cx="71437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9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4C95-6601-41B0-B817-85A92B6B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id-ID" b="0" i="0">
                <a:solidFill>
                  <a:srgbClr val="2B2C33"/>
                </a:solidFill>
                <a:effectLst/>
                <a:latin typeface="Raleway"/>
              </a:rPr>
              <a:t>Fungsi perintah With dalam Pascal</a:t>
            </a:r>
            <a:br>
              <a:rPr lang="id-ID" b="0" i="0">
                <a:solidFill>
                  <a:srgbClr val="2B2C33"/>
                </a:solidFill>
                <a:effectLst/>
                <a:latin typeface="Raleway"/>
              </a:rPr>
            </a:br>
            <a:br>
              <a:rPr lang="id-ID"/>
            </a:b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813EA-F8CA-43AD-BCD4-8AF5DAACA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4752D-D399-444E-BFAD-FC5E23F21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507" y="2052637"/>
            <a:ext cx="8312874" cy="315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4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9FC3-2B72-4F2E-89CF-706AF4A3E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1D69B-C7AE-4806-A015-5CA27F09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D9F4AF-B1E6-47A8-B2A1-27ED9D4EB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853754"/>
            <a:ext cx="70485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7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91E7-081E-49EA-8EE6-FD00C830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007FB-FDC8-490C-AFE0-F8E417B57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C451F-AF8C-4235-8F8B-B17AFAED5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278" y="804519"/>
            <a:ext cx="68961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11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90BC-B984-49A9-9272-C2D056A4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84314-7600-45A0-8741-55B98213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586E31-916C-4CA5-B928-4BF7321A6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391655"/>
            <a:ext cx="3886200" cy="4333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512689-373F-4EE3-95C2-B56537FB4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880" y="1375054"/>
            <a:ext cx="5486531" cy="435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0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8C63-0840-4663-A7B3-BDB32414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59B6E-2173-4082-AB34-F5A1949D9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22EDA-3545-4BC7-8B43-BA4C140F4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9710958" cy="281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429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86</TotalTime>
  <Words>25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Raleway</vt:lpstr>
      <vt:lpstr>Gallery</vt:lpstr>
      <vt:lpstr>PART 24</vt:lpstr>
      <vt:lpstr>Cara Mengakses Field Record dalam Pascal  </vt:lpstr>
      <vt:lpstr>Fungsi perintah With dalam Pascal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24</dc:title>
  <dc:creator>adithairun</dc:creator>
  <cp:lastModifiedBy>LABKOM SMANSA</cp:lastModifiedBy>
  <cp:revision>5</cp:revision>
  <dcterms:created xsi:type="dcterms:W3CDTF">2021-03-26T06:53:19Z</dcterms:created>
  <dcterms:modified xsi:type="dcterms:W3CDTF">2021-04-12T02:28:13Z</dcterms:modified>
</cp:coreProperties>
</file>