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uniailkom.com/tutorial-belajar-pascal-percabangan-kondisi-if-then-dalam-pasc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Kondisi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IF THEN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D48A-B4B7-4B14-8CC2-3C81F5A3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A2DC-DC33-409E-927A-EBB7D3FA3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Dalam pembuatan program, ada saatnya kita butuh suatu perintah percabangan, yakni jika sebuah kondisi terpenuhi, jalankan kode program ini. Jika tidak, jalankan kode program yang lain.</a:t>
            </a:r>
          </a:p>
          <a:p>
            <a:pPr algn="l" fontAlgn="base"/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Di dalam Pascal terdapat beberapa struktur kondisi seperti ini. Kita akan mulai dari yang paling sederhana, yakni </a:t>
            </a:r>
            <a:r>
              <a:rPr lang="id-ID" b="0" i="0" u="none" strike="noStrike" dirty="0">
                <a:solidFill>
                  <a:srgbClr val="2482C1"/>
                </a:solidFill>
                <a:effectLst/>
                <a:latin typeface="Open Sans"/>
                <a:hlinkClick r:id="rId2"/>
              </a:rPr>
              <a:t>percabangan kondisi IF THEN</a:t>
            </a:r>
            <a:r>
              <a:rPr lang="id-ID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0268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70ED-2024-4C97-BF09-497ABA3C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0" i="0" dirty="0">
                <a:solidFill>
                  <a:srgbClr val="2B2C33"/>
                </a:solidFill>
                <a:effectLst/>
                <a:latin typeface="Raleway"/>
              </a:rPr>
              <a:t>Konsep Dasar Percabangan Kondisi IF THEN dalam Pascal</a:t>
            </a:r>
            <a:br>
              <a:rPr lang="id-ID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81E5A-390A-47A3-9C21-A834096DB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474" y="2016125"/>
            <a:ext cx="8507377" cy="3449638"/>
          </a:xfrm>
        </p:spPr>
      </p:pic>
    </p:spTree>
    <p:extLst>
      <p:ext uri="{BB962C8B-B14F-4D97-AF65-F5344CB8AC3E}">
        <p14:creationId xmlns:p14="http://schemas.microsoft.com/office/powerpoint/2010/main" val="9021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52D1-8764-4ED8-A8BB-E3D351E0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IF THEN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D1D4F-E599-4B35-825B-46790789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883" y="2078269"/>
            <a:ext cx="6734024" cy="3449638"/>
          </a:xfrm>
        </p:spPr>
      </p:pic>
    </p:spTree>
    <p:extLst>
      <p:ext uri="{BB962C8B-B14F-4D97-AF65-F5344CB8AC3E}">
        <p14:creationId xmlns:p14="http://schemas.microsoft.com/office/powerpoint/2010/main" val="38646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5E03-5B8A-4504-8AAB-3F4C47AF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D691-45A1-43CB-8660-4F285A78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EAD07-FF3D-4ADD-8802-EB9E89DA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853754"/>
            <a:ext cx="94202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9012-175E-46AE-9969-E59B54C4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D0EE9-5FB7-4EDC-862D-95BE4BCAF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050" y="2016125"/>
            <a:ext cx="8258224" cy="3449638"/>
          </a:xfrm>
        </p:spPr>
      </p:pic>
    </p:spTree>
    <p:extLst>
      <p:ext uri="{BB962C8B-B14F-4D97-AF65-F5344CB8AC3E}">
        <p14:creationId xmlns:p14="http://schemas.microsoft.com/office/powerpoint/2010/main" val="11173132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93</TotalTime>
  <Words>82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Open Sans</vt:lpstr>
      <vt:lpstr>Raleway</vt:lpstr>
      <vt:lpstr>Gallery</vt:lpstr>
      <vt:lpstr>PART 36</vt:lpstr>
      <vt:lpstr>PowerPoint Presentation</vt:lpstr>
      <vt:lpstr>Konsep Dasar Percabangan Kondisi IF THEN dalam Pascal </vt:lpstr>
      <vt:lpstr>Contoh Kode Program Percabangan IF THEN Pascal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Aditya Nugraha</cp:lastModifiedBy>
  <cp:revision>6</cp:revision>
  <dcterms:created xsi:type="dcterms:W3CDTF">2021-03-26T06:53:19Z</dcterms:created>
  <dcterms:modified xsi:type="dcterms:W3CDTF">2021-04-26T14:33:34Z</dcterms:modified>
</cp:coreProperties>
</file>