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37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Kondisi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IF THEN ELSE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dalam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5371-F81B-48D5-A02A-17AA6EED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0" i="0" dirty="0">
                <a:solidFill>
                  <a:srgbClr val="2B2C33"/>
                </a:solidFill>
                <a:effectLst/>
                <a:latin typeface="Raleway"/>
              </a:rPr>
              <a:t>Konsep Dasar Percabangan Kondisi IF THEN ELSE dalam Pascal</a:t>
            </a:r>
            <a:br>
              <a:rPr lang="id-ID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9E4AD-A644-4CCA-83E2-757466AB6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720" y="2104902"/>
            <a:ext cx="6940671" cy="3449638"/>
          </a:xfrm>
        </p:spPr>
      </p:pic>
    </p:spTree>
    <p:extLst>
      <p:ext uri="{BB962C8B-B14F-4D97-AF65-F5344CB8AC3E}">
        <p14:creationId xmlns:p14="http://schemas.microsoft.com/office/powerpoint/2010/main" val="35775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4F08-C50D-4907-BA3A-8823F7D3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Contoh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Kode Program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Percabangan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IF THEN ELSE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50DA-3F1B-4614-99DB-A443063F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E4432-5EFD-4F40-A07C-BABF13AB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46" y="1719606"/>
            <a:ext cx="924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7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17E0-FAD6-4448-8067-7C56BA4F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76465-8477-4FDD-8EC9-8511AFC2C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73" y="1918470"/>
            <a:ext cx="8051053" cy="3908025"/>
          </a:xfrm>
        </p:spPr>
      </p:pic>
    </p:spTree>
    <p:extLst>
      <p:ext uri="{BB962C8B-B14F-4D97-AF65-F5344CB8AC3E}">
        <p14:creationId xmlns:p14="http://schemas.microsoft.com/office/powerpoint/2010/main" val="35563337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</TotalTime>
  <Words>29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Raleway</vt:lpstr>
      <vt:lpstr>Gallery</vt:lpstr>
      <vt:lpstr>PART 37 </vt:lpstr>
      <vt:lpstr>Konsep Dasar Percabangan Kondisi IF THEN ELSE dalam Pascal </vt:lpstr>
      <vt:lpstr>Contoh Kode Program Percabangan IF THEN ELSE Pascal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Aditya Nugraha</cp:lastModifiedBy>
  <cp:revision>3</cp:revision>
  <dcterms:created xsi:type="dcterms:W3CDTF">2021-03-26T06:53:19Z</dcterms:created>
  <dcterms:modified xsi:type="dcterms:W3CDTF">2021-04-26T14:36:40Z</dcterms:modified>
</cp:coreProperties>
</file>