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Integer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ECCE-CD02-4F9D-93F2-82592F4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2B2C33"/>
                </a:solidFill>
                <a:effectLst/>
                <a:latin typeface="Raleway"/>
              </a:rPr>
              <a:t>Pengertian Tipe Data Intege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R</a:t>
            </a:r>
            <a:br>
              <a:rPr lang="id-ID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914C-4D9A-4D49-8A5D-E73AD096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Dalam bahasa pemrograman, tipe data 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 adalah tipe data yang terdiri dari angka bulat (tidak mengandung nilai pecahan atau nilai desimal). </a:t>
            </a:r>
            <a:r>
              <a:rPr lang="id-ID" b="0" i="0">
                <a:solidFill>
                  <a:srgbClr val="272727"/>
                </a:solidFill>
                <a:effectLst/>
                <a:latin typeface="Open Sans"/>
              </a:rPr>
              <a:t>Nilai ini bisa berbentuk angka positif maupun negatif, contohnya 1, 2, 6, -44, 20000, atau 128730123.</a:t>
            </a:r>
          </a:p>
          <a:p>
            <a:pPr algn="l" fontAlgn="base"/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Pascal mendukung beragam tipe data integer, seperti 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byte, shortint, smallint, word, integer, cardinal, longint, longword, int64, 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id-ID" b="1" i="0" dirty="0">
                <a:solidFill>
                  <a:srgbClr val="272727"/>
                </a:solidFill>
                <a:effectLst/>
                <a:latin typeface="inherit"/>
              </a:rPr>
              <a:t> qword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. Tipe-tipe ini dibedakan berdasarkan jangkauan nilai dan kapasitas memory yang dibutuhkan.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161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5EEE-81FD-42E8-805B-A8F982D9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6DA19-FFD6-4E17-81A8-8E27770B3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0" y="2016125"/>
            <a:ext cx="9289554" cy="4037356"/>
          </a:xfrm>
        </p:spPr>
      </p:pic>
    </p:spTree>
    <p:extLst>
      <p:ext uri="{BB962C8B-B14F-4D97-AF65-F5344CB8AC3E}">
        <p14:creationId xmlns:p14="http://schemas.microsoft.com/office/powerpoint/2010/main" val="201595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2381-BA41-456B-9204-C3F5AA75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4B7EB-FD5B-4BE4-90BD-21F2F2FD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804518"/>
            <a:ext cx="8813800" cy="4872381"/>
          </a:xfrm>
        </p:spPr>
      </p:pic>
    </p:spTree>
    <p:extLst>
      <p:ext uri="{BB962C8B-B14F-4D97-AF65-F5344CB8AC3E}">
        <p14:creationId xmlns:p14="http://schemas.microsoft.com/office/powerpoint/2010/main" val="8314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6383-DDEE-40E6-9FDB-CC899260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Jenis-jenis Tipe Data Integer di dalam Pascal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/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4D270-5113-46DD-BECE-7B3073DE4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913" y="1560346"/>
            <a:ext cx="9870487" cy="4980154"/>
          </a:xfrm>
        </p:spPr>
      </p:pic>
    </p:spTree>
    <p:extLst>
      <p:ext uri="{BB962C8B-B14F-4D97-AF65-F5344CB8AC3E}">
        <p14:creationId xmlns:p14="http://schemas.microsoft.com/office/powerpoint/2010/main" val="20960564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161</TotalTime>
  <Words>114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12</vt:lpstr>
      <vt:lpstr>Pengertian Tipe Data IntegeR </vt:lpstr>
      <vt:lpstr>PowerPoint Presentation</vt:lpstr>
      <vt:lpstr>PowerPoint Presentation</vt:lpstr>
      <vt:lpstr>Jenis-jenis Tipe Data Integer di dalam Pascal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12</dc:title>
  <dc:creator>adithairun</dc:creator>
  <cp:lastModifiedBy>adithairun</cp:lastModifiedBy>
  <cp:revision>6</cp:revision>
  <dcterms:created xsi:type="dcterms:W3CDTF">2021-03-26T06:53:19Z</dcterms:created>
  <dcterms:modified xsi:type="dcterms:W3CDTF">2021-04-11T09:28:55Z</dcterms:modified>
</cp:coreProperties>
</file>