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47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AWAL PROCEDURE DAN FUNCTION</a:t>
            </a:r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1590-A1D2-4CE0-8A07-47EACFF5D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123E6-5926-4823-8DBC-DA231DC62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43" y="2015732"/>
            <a:ext cx="9347346" cy="29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3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380E-56C2-479C-A998-B0755C5B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0BEC-A803-4259-A6FA-6DC0E3BB5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D7CB7-A531-43AA-8942-F684BEDBA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62" y="2015732"/>
            <a:ext cx="4958854" cy="23799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87D1E2-AC94-430D-A4B9-ADFFC1AE3E27}"/>
              </a:ext>
            </a:extLst>
          </p:cNvPr>
          <p:cNvSpPr/>
          <p:nvPr/>
        </p:nvSpPr>
        <p:spPr>
          <a:xfrm>
            <a:off x="6253216" y="2015732"/>
            <a:ext cx="4801638" cy="3450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Kali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saya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membuat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procedure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Lora-Bold"/>
              </a:rPr>
              <a:t>tampil_sekolah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. Procedure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bisa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diisi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dengan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dua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buah</a:t>
            </a:r>
            <a:r>
              <a:rPr lang="en-US" sz="1400" dirty="0">
                <a:solidFill>
                  <a:srgbClr val="000000"/>
                </a:solidFill>
                <a:latin typeface="Lora-Regular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parameter,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yaitu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Lora-Bold"/>
              </a:rPr>
              <a:t>nama_sekolah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Lora-Bold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bertipe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Lora-Italic"/>
              </a:rPr>
              <a:t>string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dan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Lora-Bold"/>
              </a:rPr>
              <a:t>jumlah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Lora-Bold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bertipe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Lora-Italic"/>
              </a:rPr>
              <a:t>integer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Kedua</a:t>
            </a:r>
            <a:r>
              <a:rPr lang="en-US" sz="1400" dirty="0">
                <a:solidFill>
                  <a:srgbClr val="000000"/>
                </a:solidFill>
                <a:latin typeface="Lora-Regular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parameter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selanjutnya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dirangkai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menjadi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sebuah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teks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dengan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perintah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Lora-Bold"/>
              </a:rPr>
              <a:t>writeln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Perhatikan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bahwa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jika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terdapat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2 parameter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atau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lebih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tanda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titik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koma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dipakai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sebagai</a:t>
            </a:r>
            <a:r>
              <a:rPr lang="en-US" sz="1400" dirty="0">
                <a:solidFill>
                  <a:srgbClr val="000000"/>
                </a:solidFill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pemisah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antar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parameter. Ketika procedure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tampil_sekolah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1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Perintis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Kemerdekaan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356)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dipanggil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argumen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pertama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1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Perintis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Kemerdekaan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akan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diinput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ke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dalam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parameter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Lora-Bold"/>
              </a:rPr>
              <a:t>nama_sekolah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sedangkan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argumen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kedua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356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diinput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ke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dalam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parameter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Lora-Bold"/>
              </a:rPr>
              <a:t>jumlah</a:t>
            </a:r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172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816D-C2CC-4697-9A1C-07026EA0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043C1-3848-4153-B3F4-A679403CE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10D47-23F9-43ED-8C9D-E5076251B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043" y="1182650"/>
            <a:ext cx="8616346" cy="428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2979-A76E-41AB-B915-CA5BC0A2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i="0" dirty="0" err="1">
                <a:solidFill>
                  <a:srgbClr val="000000"/>
                </a:solidFill>
                <a:effectLst/>
                <a:latin typeface="Lora-Bold"/>
              </a:rPr>
              <a:t>Pengertian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Lora-Bold"/>
              </a:rPr>
              <a:t> Procedure dan Function</a:t>
            </a:r>
            <a:r>
              <a:rPr lang="en-US" sz="4000" dirty="0"/>
              <a:t>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16E56-FBE5-42CB-8220-2BE60F49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Lora-Bold"/>
              </a:rPr>
              <a:t>Procedure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dan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Lora-Bold"/>
              </a:rPr>
              <a:t>Function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adalah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kumpulan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kode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program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dirancang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untuk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menyelesaikan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sebuah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tugas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tertentu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serta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secara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bersama-sama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menjadi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bagian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dari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program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utama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Baik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procedure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maupun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function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dipakai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untuk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memecah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program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besar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menjadi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program -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program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kecil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agar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mudah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di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kelola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Keduanya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disebut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juga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sebagai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Lora-Bold"/>
              </a:rPr>
              <a:t>sub-routine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atau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Lora-Bold"/>
              </a:rPr>
              <a:t>subprogram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Procedure dan function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sebenarnya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sangat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mirip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, dan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hanya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dibedakan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satu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hal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ora-Regular"/>
              </a:rPr>
              <a:t>saja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</a:br>
            <a:r>
              <a:rPr lang="en-US" sz="1800" b="1" i="0" dirty="0" err="1">
                <a:solidFill>
                  <a:srgbClr val="000000"/>
                </a:solidFill>
                <a:effectLst/>
                <a:latin typeface="Lora-Regular"/>
              </a:rPr>
              <a:t>Dalam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Lora-Regular"/>
              </a:rPr>
              <a:t>bahasa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Lora-Regular"/>
              </a:rPr>
              <a:t>pemrograman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Lora-Regular"/>
              </a:rPr>
              <a:t> Pascal, function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Lora-Regular"/>
              </a:rPr>
              <a:t>harus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Lora-Regular"/>
              </a:rPr>
              <a:t>menghasilkan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Lora-Regular"/>
              </a:rPr>
              <a:t>sebuah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Lora-Regular"/>
              </a:rPr>
              <a:t>nilai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Lora-Regular"/>
              </a:rPr>
              <a:t>,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Lora-Regular"/>
              </a:rPr>
              <a:t>sedangkan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Lora-Regular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Lora-Regular"/>
              </a:rPr>
              <a:t>procedure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Lora-Regular"/>
              </a:rPr>
              <a:t>tidak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ora-Regular"/>
              </a:rPr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8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C75D-AE56-41EA-9645-ED674DFE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i="0" dirty="0" err="1">
                <a:solidFill>
                  <a:srgbClr val="000000"/>
                </a:solidFill>
                <a:effectLst/>
                <a:latin typeface="Lora-Bold"/>
              </a:rPr>
              <a:t>Membuat</a:t>
            </a:r>
            <a:r>
              <a:rPr lang="en-US" sz="3100" b="1" i="0" dirty="0">
                <a:solidFill>
                  <a:srgbClr val="000000"/>
                </a:solidFill>
                <a:effectLst/>
                <a:latin typeface="Lora-Bold"/>
              </a:rPr>
              <a:t> dan </a:t>
            </a:r>
            <a:r>
              <a:rPr lang="en-US" sz="3100" b="1" i="0" dirty="0" err="1">
                <a:solidFill>
                  <a:srgbClr val="000000"/>
                </a:solidFill>
                <a:effectLst/>
                <a:latin typeface="Lora-Bold"/>
              </a:rPr>
              <a:t>Memanggil</a:t>
            </a:r>
            <a:r>
              <a:rPr lang="en-US" sz="3100" b="1" i="0" dirty="0">
                <a:solidFill>
                  <a:srgbClr val="000000"/>
                </a:solidFill>
                <a:effectLst/>
                <a:latin typeface="Lora-Bold"/>
              </a:rPr>
              <a:t> Procedure</a:t>
            </a:r>
            <a:r>
              <a:rPr lang="en-US" sz="3600" dirty="0"/>
              <a:t> 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36A436-6620-4812-BE9E-F2D8B4DE5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036" y="1853754"/>
            <a:ext cx="7569355" cy="4320246"/>
          </a:xfrm>
        </p:spPr>
      </p:pic>
    </p:spTree>
    <p:extLst>
      <p:ext uri="{BB962C8B-B14F-4D97-AF65-F5344CB8AC3E}">
        <p14:creationId xmlns:p14="http://schemas.microsoft.com/office/powerpoint/2010/main" val="237425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9529-0030-4FA9-B925-06EAC5AC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DD6D2C-AD8C-4945-BAD6-E743A6911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567" y="1853754"/>
            <a:ext cx="8149816" cy="4146136"/>
          </a:xfrm>
        </p:spPr>
      </p:pic>
    </p:spTree>
    <p:extLst>
      <p:ext uri="{BB962C8B-B14F-4D97-AF65-F5344CB8AC3E}">
        <p14:creationId xmlns:p14="http://schemas.microsoft.com/office/powerpoint/2010/main" val="266703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2DF4-9133-4DEB-B2F7-FBF0A105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8D5F09-64D9-468B-9D0C-8AD538257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E4AA47-B304-471C-A8AF-FDF4AC1EA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532" y="641694"/>
            <a:ext cx="7658100" cy="48246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4DEBB3-B70B-4F1C-A767-4C07A6217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353" y="4586732"/>
            <a:ext cx="18478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EC2F-AFC0-4867-9932-42CB932E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13D044-71E1-4D8E-BFBF-A1F04978A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617502"/>
            <a:ext cx="9706751" cy="4853376"/>
          </a:xfrm>
        </p:spPr>
      </p:pic>
    </p:spTree>
    <p:extLst>
      <p:ext uri="{BB962C8B-B14F-4D97-AF65-F5344CB8AC3E}">
        <p14:creationId xmlns:p14="http://schemas.microsoft.com/office/powerpoint/2010/main" val="368958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2D80-0789-4532-8AE4-27DFB9D6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068CA-748A-414F-BEB5-A31768D4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14F1A-A6DA-45C3-85C3-49AA91814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1759838"/>
            <a:ext cx="5381625" cy="198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B29BDD-3FF9-44F1-9B68-7818B012E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853754"/>
            <a:ext cx="4012733" cy="315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D1B9-2B02-411B-BC43-0AE1620D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Lora-Bold"/>
              </a:rPr>
              <a:t>Parameter dan Argument</a:t>
            </a:r>
            <a:r>
              <a:rPr lang="en-US" sz="5300" dirty="0"/>
              <a:t> 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02EAB1-1174-463E-A1AB-147B3F008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7829550" cy="18383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8ED6BB-5179-4A16-BDC9-0CB12AF1E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692079"/>
            <a:ext cx="3143250" cy="1743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DA0F67-38C0-4EC5-AEC3-8CE23F1E2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9" y="5447578"/>
            <a:ext cx="2276475" cy="942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453917-6CE5-4CA9-AEFE-01013338C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437" y="4895436"/>
            <a:ext cx="21431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09E3-3203-450F-BF6D-B54BDB14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05131-0A1F-42CC-9FC1-BE4B62D39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98E74-2492-470B-9B87-7271A911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730526"/>
            <a:ext cx="3143250" cy="1743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0660BF-CAAB-47AF-9206-EADAFAB0F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486025"/>
            <a:ext cx="2276475" cy="942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EC4896-BFA7-4D00-8EEF-9A6EF114EA7F}"/>
              </a:ext>
            </a:extLst>
          </p:cNvPr>
          <p:cNvSpPr/>
          <p:nvPr/>
        </p:nvSpPr>
        <p:spPr>
          <a:xfrm>
            <a:off x="4996070" y="804519"/>
            <a:ext cx="5936973" cy="4628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Jika procedure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dipanggil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dengan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cara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seperti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nilai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ada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di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dalam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tanda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kurung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disebut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</a:b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sebagai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Lora-Italic"/>
              </a:rPr>
              <a:t>argument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.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Lora-Bold"/>
              </a:rPr>
              <a:t>Argument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adalah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nilai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inputan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procedure.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Dalam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contoh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di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atas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, procedure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salam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dipanggil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dengan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1 argument: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'Bandung'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Perhatikan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bahwa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argumen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ini</a:t>
            </a:r>
            <a:r>
              <a:rPr lang="en-US" sz="1400" dirty="0">
                <a:solidFill>
                  <a:srgbClr val="000000"/>
                </a:solidFill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adalah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sebuah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string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karena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ditulis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dalam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tanda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kutip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. Ketika procedure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dipanggil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dengan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argumen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maka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procedure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tersebut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harus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bisa</a:t>
            </a:r>
            <a:r>
              <a:rPr lang="en-US" sz="1400" dirty="0">
                <a:solidFill>
                  <a:srgbClr val="000000"/>
                </a:solidFill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menampung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nilai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Sekarang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kita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masuk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ke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penulisan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deklarasi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procedure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Lora-Bold"/>
              </a:rPr>
              <a:t>salam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Lora-Bold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di baris 3 –6. Di baris 3,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setelah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nama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procedure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Lora-Bold"/>
              </a:rPr>
              <a:t>salam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terdapat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tanda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kurung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berisi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Lora-Bold"/>
              </a:rPr>
              <a:t>kota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Lora-Bold"/>
              </a:rPr>
              <a:t>: string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.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</a:b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Inilah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disebut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sebagai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Lora-Italic"/>
              </a:rPr>
              <a:t>parameter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.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Lora-Bold"/>
              </a:rPr>
              <a:t>Parameter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adalah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variabel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khusus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menampung</a:t>
            </a:r>
            <a:r>
              <a:rPr lang="en-US" sz="1400" dirty="0">
                <a:solidFill>
                  <a:srgbClr val="000000"/>
                </a:solidFill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nilai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kiriman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dari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Lora-Italic"/>
              </a:rPr>
              <a:t>argument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Dalam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Pascal,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sebuah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parameter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harus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ditulis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tipe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datanya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Tipe</a:t>
            </a:r>
            <a:r>
              <a:rPr lang="en-US" sz="1400" dirty="0">
                <a:solidFill>
                  <a:srgbClr val="000000"/>
                </a:solidFill>
                <a:latin typeface="Lora-Regular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data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harus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bersesuaian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dengan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tipe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data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sewaktu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ora-Regular"/>
              </a:rPr>
              <a:t>pemanggilan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ora-Regular"/>
              </a:rPr>
              <a:t> procedure.</a:t>
            </a:r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49030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137</TotalTime>
  <Words>355</Words>
  <Application>Microsoft Office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Consolas</vt:lpstr>
      <vt:lpstr>Gill Sans MT</vt:lpstr>
      <vt:lpstr>Lora-Bold</vt:lpstr>
      <vt:lpstr>Lora-Italic</vt:lpstr>
      <vt:lpstr>Lora-Regular</vt:lpstr>
      <vt:lpstr>Gallery</vt:lpstr>
      <vt:lpstr>PART 47</vt:lpstr>
      <vt:lpstr>Pengertian Procedure dan Function  </vt:lpstr>
      <vt:lpstr>Membuat dan Memanggil Procedure  </vt:lpstr>
      <vt:lpstr>PowerPoint Presentation</vt:lpstr>
      <vt:lpstr>PowerPoint Presentation</vt:lpstr>
      <vt:lpstr>PowerPoint Presentation</vt:lpstr>
      <vt:lpstr>PowerPoint Presentation</vt:lpstr>
      <vt:lpstr>Parameter dan Argument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47 AWAL PROCEDURE DAN FUNCTION</dc:title>
  <dc:creator>adithairun</dc:creator>
  <cp:lastModifiedBy>adithairun</cp:lastModifiedBy>
  <cp:revision>4</cp:revision>
  <dcterms:created xsi:type="dcterms:W3CDTF">2021-03-26T06:53:19Z</dcterms:created>
  <dcterms:modified xsi:type="dcterms:W3CDTF">2021-05-17T13:15:13Z</dcterms:modified>
</cp:coreProperties>
</file>