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4/11/2021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F62B2-5B08-4A67-A43A-67B13F2199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PART 17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8A248A-90F0-42EF-A2FA-12BAAB2A67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b="0" i="0" dirty="0" err="1">
                <a:solidFill>
                  <a:srgbClr val="2B2C33"/>
                </a:solidFill>
                <a:effectLst/>
                <a:latin typeface="Raleway"/>
              </a:rPr>
              <a:t>Pengertian</a:t>
            </a:r>
            <a:r>
              <a:rPr lang="es-ES" b="0" i="0" dirty="0">
                <a:solidFill>
                  <a:srgbClr val="2B2C33"/>
                </a:solidFill>
                <a:effectLst/>
                <a:latin typeface="Raleway"/>
              </a:rPr>
              <a:t> dan Cara </a:t>
            </a:r>
            <a:r>
              <a:rPr lang="es-ES" b="0" i="0" dirty="0" err="1">
                <a:solidFill>
                  <a:srgbClr val="2B2C33"/>
                </a:solidFill>
                <a:effectLst/>
                <a:latin typeface="Raleway"/>
              </a:rPr>
              <a:t>Penggunaan</a:t>
            </a:r>
            <a:r>
              <a:rPr lang="es-ES" b="0" i="0" dirty="0">
                <a:solidFill>
                  <a:srgbClr val="2B2C33"/>
                </a:solidFill>
                <a:effectLst/>
                <a:latin typeface="Raleway"/>
              </a:rPr>
              <a:t> </a:t>
            </a:r>
            <a:r>
              <a:rPr lang="es-ES" b="0" i="0" dirty="0" err="1">
                <a:solidFill>
                  <a:srgbClr val="2B2C33"/>
                </a:solidFill>
                <a:effectLst/>
                <a:latin typeface="Raleway"/>
              </a:rPr>
              <a:t>Tipe</a:t>
            </a:r>
            <a:r>
              <a:rPr lang="es-ES" b="0" i="0" dirty="0">
                <a:solidFill>
                  <a:srgbClr val="2B2C33"/>
                </a:solidFill>
                <a:effectLst/>
                <a:latin typeface="Raleway"/>
              </a:rPr>
              <a:t> Data </a:t>
            </a:r>
            <a:r>
              <a:rPr lang="es-ES" b="0" i="0" dirty="0" err="1">
                <a:solidFill>
                  <a:srgbClr val="2B2C33"/>
                </a:solidFill>
                <a:effectLst/>
                <a:latin typeface="Raleway"/>
              </a:rPr>
              <a:t>Enumerated</a:t>
            </a:r>
            <a:r>
              <a:rPr lang="es-ES" b="0" i="0" dirty="0">
                <a:solidFill>
                  <a:srgbClr val="2B2C33"/>
                </a:solidFill>
                <a:effectLst/>
                <a:latin typeface="Raleway"/>
              </a:rPr>
              <a:t> Pascal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600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0ACB128-1C6A-4B09-A81B-3F846560E3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90737" y="2266950"/>
            <a:ext cx="8010525" cy="2324100"/>
          </a:xfrm>
        </p:spPr>
      </p:pic>
    </p:spTree>
    <p:extLst>
      <p:ext uri="{BB962C8B-B14F-4D97-AF65-F5344CB8AC3E}">
        <p14:creationId xmlns:p14="http://schemas.microsoft.com/office/powerpoint/2010/main" val="2556895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ACA20-81F7-43AC-9958-FC03B9C98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 err="1">
                <a:solidFill>
                  <a:srgbClr val="2B2C33"/>
                </a:solidFill>
                <a:effectLst/>
                <a:latin typeface="Raleway"/>
              </a:rPr>
              <a:t>Pengertian</a:t>
            </a:r>
            <a:r>
              <a:rPr lang="en-US" b="0" i="0" dirty="0">
                <a:solidFill>
                  <a:srgbClr val="2B2C33"/>
                </a:solidFill>
                <a:effectLst/>
                <a:latin typeface="Raleway"/>
              </a:rPr>
              <a:t> </a:t>
            </a:r>
            <a:r>
              <a:rPr lang="en-US" b="0" i="0" dirty="0" err="1">
                <a:solidFill>
                  <a:srgbClr val="2B2C33"/>
                </a:solidFill>
                <a:effectLst/>
                <a:latin typeface="Raleway"/>
              </a:rPr>
              <a:t>Tipe</a:t>
            </a:r>
            <a:r>
              <a:rPr lang="en-US" b="0" i="0" dirty="0">
                <a:solidFill>
                  <a:srgbClr val="2B2C33"/>
                </a:solidFill>
                <a:effectLst/>
                <a:latin typeface="Raleway"/>
              </a:rPr>
              <a:t> Data Enumerated Pascal</a:t>
            </a:r>
            <a:br>
              <a:rPr lang="en-US" b="0" i="0" dirty="0">
                <a:solidFill>
                  <a:srgbClr val="2B2C33"/>
                </a:solidFill>
                <a:effectLst/>
                <a:latin typeface="Raleway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65C44A-BA8C-4238-91C6-7AC19DE7DD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DFA346-6CE5-45B3-987C-A3D99B6CEA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0689" y="2112894"/>
            <a:ext cx="9169732" cy="2286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285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23DBC-B8CC-406A-9C8C-52C203C78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en-US" b="0" i="0" dirty="0">
                <a:solidFill>
                  <a:srgbClr val="2B2C33"/>
                </a:solidFill>
                <a:effectLst/>
                <a:latin typeface="Raleway"/>
              </a:rPr>
              <a:t>Cara </a:t>
            </a:r>
            <a:r>
              <a:rPr lang="en-US" b="0" i="0" dirty="0" err="1">
                <a:solidFill>
                  <a:srgbClr val="2B2C33"/>
                </a:solidFill>
                <a:effectLst/>
                <a:latin typeface="Raleway"/>
              </a:rPr>
              <a:t>Penggunaan</a:t>
            </a:r>
            <a:r>
              <a:rPr lang="en-US" b="0" i="0" dirty="0">
                <a:solidFill>
                  <a:srgbClr val="2B2C33"/>
                </a:solidFill>
                <a:effectLst/>
                <a:latin typeface="Raleway"/>
              </a:rPr>
              <a:t> </a:t>
            </a:r>
            <a:r>
              <a:rPr lang="en-US" b="0" i="0" dirty="0" err="1">
                <a:solidFill>
                  <a:srgbClr val="2B2C33"/>
                </a:solidFill>
                <a:effectLst/>
                <a:latin typeface="Raleway"/>
              </a:rPr>
              <a:t>Tipe</a:t>
            </a:r>
            <a:r>
              <a:rPr lang="en-US" b="0" i="0" dirty="0">
                <a:solidFill>
                  <a:srgbClr val="2B2C33"/>
                </a:solidFill>
                <a:effectLst/>
                <a:latin typeface="Raleway"/>
              </a:rPr>
              <a:t> Data Enumerated Pascal</a:t>
            </a:r>
            <a:br>
              <a:rPr lang="en-US" b="0" i="0" dirty="0">
                <a:solidFill>
                  <a:srgbClr val="2B2C33"/>
                </a:solidFill>
                <a:effectLst/>
                <a:latin typeface="Raleway"/>
              </a:rPr>
            </a:b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FAA09A-5B8D-41B2-B804-BC690DF132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B1BA99-DFC5-4D36-A7AB-2C43D2B7F6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3076" y="1919771"/>
            <a:ext cx="8765847" cy="3084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4192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36E908-5A22-42D5-AB8B-7474D33B08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4704FB-8B5B-48C4-8BB1-55A437F9C2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5925" y="804519"/>
            <a:ext cx="8210550" cy="452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731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66C8B-B057-4D8F-B93B-BD8F8EFA8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B4F9F-2444-4CD6-82D8-37E4A16250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2F942F-7101-45AC-9C65-B413E6868A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8153" y="804519"/>
            <a:ext cx="9190125" cy="4653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5521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EDF6A1-1436-4702-B484-DC092231D6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985598-6A68-43D2-B3A6-F1B67901E8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4160" y="804519"/>
            <a:ext cx="8058150" cy="501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54398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87</TotalTime>
  <Words>24</Words>
  <Application>Microsoft Office PowerPoint</Application>
  <PresentationFormat>Widescreen</PresentationFormat>
  <Paragraphs>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Gill Sans MT</vt:lpstr>
      <vt:lpstr>Raleway</vt:lpstr>
      <vt:lpstr>Gallery</vt:lpstr>
      <vt:lpstr>PART 17</vt:lpstr>
      <vt:lpstr>PowerPoint Presentation</vt:lpstr>
      <vt:lpstr>Pengertian Tipe Data Enumerated Pascal </vt:lpstr>
      <vt:lpstr>Cara Penggunaan Tipe Data Enumerated Pascal  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PART 17</dc:title>
  <dc:creator>adithairun</dc:creator>
  <cp:lastModifiedBy>adithairun</cp:lastModifiedBy>
  <cp:revision>6</cp:revision>
  <dcterms:created xsi:type="dcterms:W3CDTF">2021-03-26T06:53:19Z</dcterms:created>
  <dcterms:modified xsi:type="dcterms:W3CDTF">2021-04-11T09:33:34Z</dcterms:modified>
</cp:coreProperties>
</file>