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s-ES" b="0" i="0" dirty="0">
                <a:solidFill>
                  <a:srgbClr val="2B2C33"/>
                </a:solidFill>
                <a:effectLst/>
                <a:latin typeface="Raleway"/>
              </a:rPr>
              <a:t> dan Cara </a:t>
            </a:r>
            <a:r>
              <a:rPr lang="es-ES" b="0" i="0" dirty="0" err="1">
                <a:solidFill>
                  <a:srgbClr val="2B2C33"/>
                </a:solidFill>
                <a:effectLst/>
                <a:latin typeface="Raleway"/>
              </a:rPr>
              <a:t>Penggunaan</a:t>
            </a:r>
            <a:r>
              <a:rPr lang="es-E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s-ES" b="0" i="0" dirty="0" err="1">
                <a:solidFill>
                  <a:srgbClr val="2B2C33"/>
                </a:solidFill>
                <a:effectLst/>
                <a:latin typeface="Raleway"/>
              </a:rPr>
              <a:t>Tipe</a:t>
            </a:r>
            <a:r>
              <a:rPr lang="es-ES" b="0" i="0" dirty="0">
                <a:solidFill>
                  <a:srgbClr val="2B2C33"/>
                </a:solidFill>
                <a:effectLst/>
                <a:latin typeface="Raleway"/>
              </a:rPr>
              <a:t> Data Array Pascal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C8E21-A81A-4430-945D-5C074A5D2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Tipe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Data Array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A9ED2-8626-47C6-95E4-E3E42C446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0B6223-7DAB-4C9A-9DBA-D4CB503FE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944" y="1391655"/>
            <a:ext cx="9958543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6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9F5DB-99B3-4BE5-B8B8-BCB4AC121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E37182-57C3-47BC-82ED-50A4E7419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6" y="1632301"/>
            <a:ext cx="4933950" cy="3286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D41D32-CB0A-43BB-8D7C-D20CDF3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614" y="2322863"/>
            <a:ext cx="71247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6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3FB1-1051-4051-A56D-7631CC8F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Cara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Penggunaan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Tipe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Data Array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7036C-8D5C-40CD-896E-9542F8EE0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214DD-C50A-435A-AAB7-40ACAC3F5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018" y="2105184"/>
            <a:ext cx="9357278" cy="317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62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0ED6A-CB66-45B5-8EBB-EC4910DE4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FCC8B-48D0-4D4C-82BD-C90DFD85A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650" y="1084814"/>
            <a:ext cx="7864699" cy="510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24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3E43A-D13A-4C0E-A9DB-C313501B0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02912-8F4A-4F81-BC86-83A3A2F14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2"/>
            <a:ext cx="9603275" cy="328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10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0DC1F-D163-41DB-8C77-219FCD70A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BBB33-C159-48F2-BE17-D68A54E48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757" y="360914"/>
            <a:ext cx="9176664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8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6BA66-EACD-43C3-AF05-4A210C2C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A2643-1062-4989-B3E9-07648F10C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657225"/>
            <a:ext cx="9783267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629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95</TotalTime>
  <Words>24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Raleway</vt:lpstr>
      <vt:lpstr>Gallery</vt:lpstr>
      <vt:lpstr>PART 1</vt:lpstr>
      <vt:lpstr>Pengertian Tipe Data Array Pascal </vt:lpstr>
      <vt:lpstr>PowerPoint Presentation</vt:lpstr>
      <vt:lpstr>Cara Penggunaan Tipe Data Array Pascal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</dc:title>
  <dc:creator>adithairun</dc:creator>
  <cp:lastModifiedBy>adithairun</cp:lastModifiedBy>
  <cp:revision>7</cp:revision>
  <dcterms:created xsi:type="dcterms:W3CDTF">2021-03-26T06:53:19Z</dcterms:created>
  <dcterms:modified xsi:type="dcterms:W3CDTF">2021-04-06T12:27:33Z</dcterms:modified>
</cp:coreProperties>
</file>