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String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318-5985-4446-8241-7A43C41A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String di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E2D00-C183-4E95-A880-5626491E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76425"/>
            <a:ext cx="9564853" cy="3571875"/>
          </a:xfrm>
        </p:spPr>
      </p:pic>
    </p:spTree>
    <p:extLst>
      <p:ext uri="{BB962C8B-B14F-4D97-AF65-F5344CB8AC3E}">
        <p14:creationId xmlns:p14="http://schemas.microsoft.com/office/powerpoint/2010/main" val="24593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8F7B-37DF-48C4-8227-6BDF211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6443-1802-4213-AF46-9B05A5F8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C0F1-D152-4FA3-9427-A64B3B7A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43844"/>
            <a:ext cx="9603275" cy="54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628D-0638-4683-BC19-B5FD2C2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CD42-E714-4310-9C36-697F2F67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E88AA-88FB-4B4E-83DC-B2145143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773657"/>
            <a:ext cx="943232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8AA-71D9-4A3E-BBA9-FB38BAC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1E55-8C32-45DD-BFE5-07A3B750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CE9F-0F88-4F38-B2B6-8C257C7A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33228"/>
            <a:ext cx="9749821" cy="60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5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A7EC-0148-4480-A384-B2ADA134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9696-0B81-436C-9F92-E14922C2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ACDCE-1E66-45D4-8E9B-79A5B380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649287"/>
            <a:ext cx="9603275" cy="540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3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18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15</vt:lpstr>
      <vt:lpstr>Pengertian Tipe Data String di dalam Pascal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3</cp:revision>
  <dcterms:created xsi:type="dcterms:W3CDTF">2021-03-26T06:53:19Z</dcterms:created>
  <dcterms:modified xsi:type="dcterms:W3CDTF">2021-04-05T10:34:27Z</dcterms:modified>
</cp:coreProperties>
</file>