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dan Cara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Membuat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Array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Dinamis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0E2B-18B2-44F7-984D-B423BC08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2 tutorial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mempelajari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array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jumlah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element-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bersifat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fixed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pascal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mendukung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array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dinamis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dynamic arrays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dimana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ukuran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array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array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lanjutan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tutorial pascal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duniailkom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membahas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tentang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u="none" strike="noStrike" dirty="0" err="1">
                <a:solidFill>
                  <a:srgbClr val="2482C1"/>
                </a:solidFill>
                <a:effectLst/>
                <a:latin typeface="Open Sans"/>
              </a:rPr>
              <a:t>cara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</a:rPr>
              <a:t> </a:t>
            </a:r>
            <a:r>
              <a:rPr lang="en-US" b="0" i="0" u="none" strike="noStrike" dirty="0" err="1">
                <a:solidFill>
                  <a:srgbClr val="2482C1"/>
                </a:solidFill>
                <a:effectLst/>
                <a:latin typeface="Open Sans"/>
              </a:rPr>
              <a:t>membuat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</a:rPr>
              <a:t> array </a:t>
            </a:r>
            <a:r>
              <a:rPr lang="en-US" b="0" i="0" u="none" strike="noStrike" dirty="0" err="1">
                <a:solidFill>
                  <a:srgbClr val="2482C1"/>
                </a:solidFill>
                <a:effectLst/>
                <a:latin typeface="Open Sans"/>
              </a:rPr>
              <a:t>dinamis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</a:rPr>
              <a:t> </a:t>
            </a:r>
            <a:r>
              <a:rPr lang="en-US" b="0" i="0" u="none" strike="noStrike" dirty="0" err="1">
                <a:solidFill>
                  <a:srgbClr val="2482C1"/>
                </a:solidFill>
                <a:effectLst/>
                <a:latin typeface="Open Sans"/>
              </a:rPr>
              <a:t>dalam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</a:rPr>
              <a:t> </a:t>
            </a:r>
            <a:r>
              <a:rPr lang="en-US" b="0" i="0" u="none" strike="noStrike" dirty="0" err="1">
                <a:solidFill>
                  <a:srgbClr val="2482C1"/>
                </a:solidFill>
                <a:effectLst/>
                <a:latin typeface="Open Sans"/>
              </a:rPr>
              <a:t>bahasa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</a:rPr>
              <a:t> </a:t>
            </a:r>
            <a:r>
              <a:rPr lang="en-US" b="0" i="0" u="none" strike="noStrike" dirty="0" err="1">
                <a:solidFill>
                  <a:srgbClr val="2482C1"/>
                </a:solidFill>
                <a:effectLst/>
                <a:latin typeface="Open Sans"/>
              </a:rPr>
              <a:t>pemrograman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</a:rPr>
              <a:t> pascal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C09E-86A5-4AF9-865E-3865FF8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Fixed Array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5766B-16EE-4A35-9E9B-1E99FDE3A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939" y="2118796"/>
            <a:ext cx="9362554" cy="3150493"/>
          </a:xfrm>
        </p:spPr>
      </p:pic>
    </p:spTree>
    <p:extLst>
      <p:ext uri="{BB962C8B-B14F-4D97-AF65-F5344CB8AC3E}">
        <p14:creationId xmlns:p14="http://schemas.microsoft.com/office/powerpoint/2010/main" val="326909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876-9543-4BC9-9958-17AAF17E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53593-E0B3-4490-8964-D6917200C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10" y="2409895"/>
            <a:ext cx="8740979" cy="266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7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61F2-B0BA-4A79-B487-350A6C53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Dynamic Array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4885C-9453-44D7-998A-9F9E69DC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8901021" cy="3150493"/>
          </a:xfrm>
        </p:spPr>
      </p:pic>
    </p:spTree>
    <p:extLst>
      <p:ext uri="{BB962C8B-B14F-4D97-AF65-F5344CB8AC3E}">
        <p14:creationId xmlns:p14="http://schemas.microsoft.com/office/powerpoint/2010/main" val="105434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73C3-B14B-41BA-AC35-426397C2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75FEC-D6C7-4032-8254-E9DD22BB5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459" y="558453"/>
            <a:ext cx="7863082" cy="545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7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7485-0518-4ABF-BD3D-95C60F95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CF93D-E908-46C9-89F9-AB6890243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30" y="1391655"/>
            <a:ext cx="7143750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C1F313-9FD2-48CA-BAC5-4EBE48A84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61"/>
          <a:stretch/>
        </p:blipFill>
        <p:spPr>
          <a:xfrm>
            <a:off x="798029" y="1391655"/>
            <a:ext cx="3575188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0E23-0489-4079-84EB-5A533EB1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n-NO" sz="2800" b="0" i="0" dirty="0">
                <a:solidFill>
                  <a:srgbClr val="272727"/>
                </a:solidFill>
                <a:effectLst/>
                <a:latin typeface="Open Sans"/>
              </a:rPr>
              <a:t>Untuk array 2 dimensi, kita tinggal men-set 2 buah batasan element array, seperti contoh berikut: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A7BCA-5AF1-4730-A4F1-CCA292300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561" y="1853754"/>
            <a:ext cx="9258859" cy="4838594"/>
          </a:xfrm>
        </p:spPr>
      </p:pic>
    </p:spTree>
    <p:extLst>
      <p:ext uri="{BB962C8B-B14F-4D97-AF65-F5344CB8AC3E}">
        <p14:creationId xmlns:p14="http://schemas.microsoft.com/office/powerpoint/2010/main" val="225841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1B77-54E2-425C-AE02-17C72B78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array of array of integer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berarti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array 2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dimensi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integer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men-set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batasan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jumlah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element array,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setlength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(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nilai,4,4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)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25 element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4*4 = 16).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8C376-1BD5-44D8-9E86-55BC7FBC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509" y="3563179"/>
            <a:ext cx="4038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718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87</TotalTime>
  <Words>163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Gill Sans MT</vt:lpstr>
      <vt:lpstr>inherit</vt:lpstr>
      <vt:lpstr>Open Sans</vt:lpstr>
      <vt:lpstr>Raleway</vt:lpstr>
      <vt:lpstr>Gallery</vt:lpstr>
      <vt:lpstr>PART 21</vt:lpstr>
      <vt:lpstr>PowerPoint Presentation</vt:lpstr>
      <vt:lpstr>Pengertian Fixed Array Pascal  </vt:lpstr>
      <vt:lpstr>PowerPoint Presentation</vt:lpstr>
      <vt:lpstr>Pengertian Dynamic Array Pascal  </vt:lpstr>
      <vt:lpstr>PowerPoint Presentation</vt:lpstr>
      <vt:lpstr>PowerPoint Presentation</vt:lpstr>
      <vt:lpstr>Untuk array 2 dimensi, kita tinggal men-set 2 buah batasan element array, seperti contoh berikut: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8</cp:revision>
  <dcterms:created xsi:type="dcterms:W3CDTF">2021-03-26T06:53:19Z</dcterms:created>
  <dcterms:modified xsi:type="dcterms:W3CDTF">2021-04-06T13:02:24Z</dcterms:modified>
</cp:coreProperties>
</file>