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AD3-2249-4EF0-BE25-D618FEF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57689-5937-4025-B9E8-36630E0C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327" y="1853754"/>
            <a:ext cx="6974324" cy="4284633"/>
          </a:xfrm>
        </p:spPr>
      </p:pic>
    </p:spTree>
    <p:extLst>
      <p:ext uri="{BB962C8B-B14F-4D97-AF65-F5344CB8AC3E}">
        <p14:creationId xmlns:p14="http://schemas.microsoft.com/office/powerpoint/2010/main" val="9208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05CD-2CB5-44C9-8B93-67086A25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Pascal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THEN ELSE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3BF4-CB01-4BE5-AEA3-96466F99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Saya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tampil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Januari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”,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bulan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tampil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Februari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”.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Desember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”.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Bagaimana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C21-19C9-493B-970E-7F4A366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1BCF-C7E7-4CA4-B196-20999407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AE32C-C375-4116-8C81-926B3688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16" y="804519"/>
            <a:ext cx="4114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3F31-5523-4E41-BC8C-A54C92F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4B5D-ADDB-44E7-94D2-34076C66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4958A-8F7E-4330-AF9B-4A4466E7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4" y="1847891"/>
            <a:ext cx="7262038" cy="37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7606-ABCB-4277-9600-158E454A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Pascal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6DA5-DE57-4465-AFDD-CA95BED3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AB8B-5693-4FDD-890A-027C4572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41" y="1853754"/>
            <a:ext cx="4314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1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88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Open Sans</vt:lpstr>
      <vt:lpstr>Raleway</vt:lpstr>
      <vt:lpstr>Gallery</vt:lpstr>
      <vt:lpstr>PART 39</vt:lpstr>
      <vt:lpstr>Pengertian Struktur Percabangan CASE dalam Pascal </vt:lpstr>
      <vt:lpstr>Contoh Kode Program Pascal untuk Struktur IF THEN ELSE </vt:lpstr>
      <vt:lpstr>PowerPoint Presentation</vt:lpstr>
      <vt:lpstr>PowerPoint Presentation</vt:lpstr>
      <vt:lpstr>Contoh Kode Program Pascal untuk Struktur CASE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39</dc:title>
  <dc:creator>adithairun</dc:creator>
  <cp:lastModifiedBy>adithairun</cp:lastModifiedBy>
  <cp:revision>4</cp:revision>
  <dcterms:created xsi:type="dcterms:W3CDTF">2021-03-26T06:53:19Z</dcterms:created>
  <dcterms:modified xsi:type="dcterms:W3CDTF">2021-05-04T01:38:42Z</dcterms:modified>
</cp:coreProperties>
</file>