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40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Struktur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Percabangan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CASE ELSE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dalam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5AE6A-715F-4780-9244-D6CD73C7E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Membuat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Kondisi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Default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Dengan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CASE ELSE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20062-BE92-4EA8-9707-34DB577B9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845619-AA86-44AE-A3F1-7EBA58370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803" y="1853754"/>
            <a:ext cx="6301341" cy="434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6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42976-CFA6-4661-B286-083F53C3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9D9ED-2988-4257-ABC2-7D806F108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kali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kurang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lebih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sama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tutorial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sebelumnya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Tapi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bagaimana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jika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seseorang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menginput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huruf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F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?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X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?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Z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?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Huruf-huruf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ada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kondisi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periksa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situasi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stuktur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CASE ELSE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Langsung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saja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ke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programnya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184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F1A3F-E648-4AD1-A454-24CAE0EF7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69E01-C53C-4F15-859A-3AEEFCD89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B0BCC-2755-4B10-85CA-9A1179C59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015732"/>
            <a:ext cx="6166884" cy="383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11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B977B-6C11-4831-B0E1-213A93FA6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470848"/>
          </a:xfrm>
        </p:spPr>
        <p:txBody>
          <a:bodyPr>
            <a:normAutofit/>
          </a:bodyPr>
          <a:lstStyle/>
          <a:p>
            <a:r>
              <a:rPr lang="en-US" sz="20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Perhatikan</a:t>
            </a:r>
            <a:r>
              <a:rPr lang="en-US" sz="20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0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tambahan</a:t>
            </a:r>
            <a:r>
              <a:rPr lang="en-US" sz="20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0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bagian</a:t>
            </a:r>
            <a:r>
              <a:rPr lang="en-US" sz="20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sz="2000" b="1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ELSE</a:t>
            </a:r>
            <a:r>
              <a:rPr lang="en-US" sz="20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20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Artinya</a:t>
            </a:r>
            <a:r>
              <a:rPr lang="en-US" sz="20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0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jika</a:t>
            </a:r>
            <a:r>
              <a:rPr lang="en-US" sz="20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0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kelima</a:t>
            </a:r>
            <a:r>
              <a:rPr lang="en-US" sz="20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0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kondisi</a:t>
            </a:r>
            <a:r>
              <a:rPr lang="en-US" sz="20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0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tidak</a:t>
            </a:r>
            <a:r>
              <a:rPr lang="en-US" sz="20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0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cocok</a:t>
            </a:r>
            <a:r>
              <a:rPr lang="en-US" sz="20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(yang </a:t>
            </a:r>
            <a:r>
              <a:rPr lang="en-US" sz="20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diinput</a:t>
            </a:r>
            <a:r>
              <a:rPr lang="en-US" sz="20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0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selain</a:t>
            </a:r>
            <a:r>
              <a:rPr lang="en-US" sz="20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0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dari</a:t>
            </a:r>
            <a:r>
              <a:rPr lang="en-US" sz="20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0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huruf</a:t>
            </a:r>
            <a:r>
              <a:rPr lang="en-US" sz="20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A – E), </a:t>
            </a:r>
            <a:r>
              <a:rPr lang="en-US" sz="20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maka</a:t>
            </a:r>
            <a:r>
              <a:rPr lang="en-US" sz="20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0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tampilkan</a:t>
            </a:r>
            <a:r>
              <a:rPr lang="en-US" sz="20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000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perintah</a:t>
            </a:r>
            <a:r>
              <a:rPr lang="en-US" sz="20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:</a:t>
            </a: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FE0F6A-E06F-4024-B4B5-390B5819C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2574" y="2004237"/>
            <a:ext cx="9101283" cy="1823484"/>
          </a:xfrm>
        </p:spPr>
      </p:pic>
    </p:spTree>
    <p:extLst>
      <p:ext uri="{BB962C8B-B14F-4D97-AF65-F5344CB8AC3E}">
        <p14:creationId xmlns:p14="http://schemas.microsoft.com/office/powerpoint/2010/main" val="3897007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0D00-286C-46F0-A1F7-3B6C549B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Menjalankan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Kode Program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Untuk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Lebih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dari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1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Kondisi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CASE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B66AD4-3026-46B3-8656-7CD71845F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661" y="1853754"/>
            <a:ext cx="6504678" cy="4369981"/>
          </a:xfrm>
        </p:spPr>
      </p:pic>
    </p:spTree>
    <p:extLst>
      <p:ext uri="{BB962C8B-B14F-4D97-AF65-F5344CB8AC3E}">
        <p14:creationId xmlns:p14="http://schemas.microsoft.com/office/powerpoint/2010/main" val="417493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C4A5-51D2-475B-8CD9-719E2F760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Menjalankan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Banyak Kode Program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untuk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1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Kondisi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CASE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F6A67-A4AD-4C9B-BCAF-13FA62EE0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D07452-FC03-4A37-A9B8-E1E51316A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212" y="838200"/>
            <a:ext cx="498157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13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86C2-985A-413F-AA57-A9537A40A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Batasan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dari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struktur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CASE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49922-0B51-4044-BE44-2F9C52503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24262-EF01-4F24-89C6-8CDF39F35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335" y="2109387"/>
            <a:ext cx="8521761" cy="35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487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88</TotalTime>
  <Words>125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Gill Sans MT</vt:lpstr>
      <vt:lpstr>inherit</vt:lpstr>
      <vt:lpstr>Open Sans</vt:lpstr>
      <vt:lpstr>Raleway</vt:lpstr>
      <vt:lpstr>Gallery</vt:lpstr>
      <vt:lpstr>PART 40</vt:lpstr>
      <vt:lpstr>Membuat Kondisi Default Dengan CASE ELSE  </vt:lpstr>
      <vt:lpstr>PowerPoint Presentation</vt:lpstr>
      <vt:lpstr>PowerPoint Presentation</vt:lpstr>
      <vt:lpstr>Perhatikan tambahan bagian ELSE. Artinya, jika kelima kondisi tidak cocok (yang diinput selain dari huruf A – E), maka tampilkan perintah:</vt:lpstr>
      <vt:lpstr>Menjalankan Kode Program Untuk Lebih dari 1 Kondisi CASE </vt:lpstr>
      <vt:lpstr>Menjalankan Banyak Kode Program untuk 1 Kondisi CASE  </vt:lpstr>
      <vt:lpstr>Batasan dari struktur CASE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</dc:title>
  <dc:creator>adithairun</dc:creator>
  <cp:lastModifiedBy>adithairun</cp:lastModifiedBy>
  <cp:revision>4</cp:revision>
  <dcterms:created xsi:type="dcterms:W3CDTF">2021-03-26T06:53:19Z</dcterms:created>
  <dcterms:modified xsi:type="dcterms:W3CDTF">2021-05-04T01:35:46Z</dcterms:modified>
</cp:coreProperties>
</file>