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err="1"/>
              <a:t>EROR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3DF0-520A-4A81-BC26-59CD96E7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LOGIC  </a:t>
            </a:r>
            <a:r>
              <a:rPr lang="en-US" dirty="0" err="1"/>
              <a:t>EROR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EE30-565C-4F13-9031-C2B9CB9F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yakni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kesalahan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logika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kita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, programmer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membuat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kode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program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tersebut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Contoh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:</a:t>
            </a:r>
          </a:p>
          <a:p>
            <a:endParaRPr lang="en-US" sz="1800" dirty="0">
              <a:solidFill>
                <a:srgbClr val="000000"/>
              </a:solidFill>
              <a:latin typeface="Lora-Regular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95AC6-283F-45FB-B183-F1565890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65" y="2505904"/>
            <a:ext cx="404812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2CA34-C4ED-466A-9F43-D5D0B58A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21" y="4885493"/>
            <a:ext cx="6029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B9D5-D1AA-4374-B3B3-0D152F73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8E6EC-ABC9-4CD7-A547-A70AA815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33" y="128935"/>
            <a:ext cx="5585494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7E131-7740-4BA4-9CA2-A0E01D92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34" y="3823873"/>
            <a:ext cx="85629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6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8728-E6EC-4DA1-9972-59AD0F1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7521-F520-4DB6-9761-6779A6AE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BA0B5-4FFA-4F79-9539-B0BA5F18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66" y="951002"/>
            <a:ext cx="4819650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D6035-C71D-4441-B1A2-C0E0FF87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164" y="2091932"/>
            <a:ext cx="28670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6113-B3B6-4A63-A912-6BEF6D32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EE03-DC2B-42FB-BF11-A97352CC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F140A-A3EA-45C4-8A5F-0C172E72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71" y="2961270"/>
            <a:ext cx="8477250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8E7BD-96C9-4457-82F9-0DF5E63A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52969"/>
            <a:ext cx="3589269" cy="29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97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Lora-Regular</vt:lpstr>
      <vt:lpstr>Gallery</vt:lpstr>
      <vt:lpstr>LOGIC EROR</vt:lpstr>
      <vt:lpstr>APA ITU LOGIC  EROR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4</cp:revision>
  <dcterms:created xsi:type="dcterms:W3CDTF">2021-03-26T06:53:19Z</dcterms:created>
  <dcterms:modified xsi:type="dcterms:W3CDTF">2021-05-06T05:53:08Z</dcterms:modified>
</cp:coreProperties>
</file>