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PART 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b="0" i="0">
                <a:solidFill>
                  <a:srgbClr val="2B2C33"/>
                </a:solidFill>
                <a:effectLst/>
                <a:latin typeface="Raleway"/>
              </a:rPr>
              <a:t>Cara Membuat Array dari Struktur Data Record Pascal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E1F7-0F2A-4A5F-AFD8-EBB7B222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0" i="0">
                <a:solidFill>
                  <a:srgbClr val="2B2C33"/>
                </a:solidFill>
                <a:effectLst/>
                <a:latin typeface="Raleway"/>
              </a:rPr>
              <a:t>Cara Membuat Tipe Data Record Bentukan</a:t>
            </a:r>
            <a:br>
              <a:rPr lang="pt-BR" b="0" i="0">
                <a:solidFill>
                  <a:srgbClr val="2B2C33"/>
                </a:solidFill>
                <a:effectLst/>
                <a:latin typeface="Raleway"/>
              </a:rPr>
            </a:br>
            <a:br>
              <a:rPr lang="pt-BR"/>
            </a:br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E04B51-2A80-44CB-B556-DC76C0FD2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420" y="1949012"/>
            <a:ext cx="8358646" cy="4435009"/>
          </a:xfrm>
        </p:spPr>
      </p:pic>
    </p:spTree>
    <p:extLst>
      <p:ext uri="{BB962C8B-B14F-4D97-AF65-F5344CB8AC3E}">
        <p14:creationId xmlns:p14="http://schemas.microsoft.com/office/powerpoint/2010/main" val="352532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B355F-0571-49C2-B092-076EBF1B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4141C-6D38-4A8B-9CB0-FFDE809D3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528016-A5DF-46D3-A8BB-6EF69FFBC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120" y="804519"/>
            <a:ext cx="6305157" cy="519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8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87D47-1BC9-4A37-81F4-8F869412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id-ID" b="0" i="0">
                <a:solidFill>
                  <a:srgbClr val="2B2C33"/>
                </a:solidFill>
                <a:effectLst/>
                <a:latin typeface="Raleway"/>
              </a:rPr>
              <a:t>Cara Membuat Array dari Struktur Data Record</a:t>
            </a:r>
            <a:br>
              <a:rPr lang="id-ID" b="0" i="0">
                <a:solidFill>
                  <a:srgbClr val="2B2C33"/>
                </a:solidFill>
                <a:effectLst/>
                <a:latin typeface="Raleway"/>
              </a:rPr>
            </a:br>
            <a:br>
              <a:rPr lang="id-ID"/>
            </a:b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FC62-BA43-4D6D-90CE-F1E04A8D8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13272E-8B78-40D7-A318-8E5226B1B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296" y="1933442"/>
            <a:ext cx="5391194" cy="412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D4D095-7B1F-4468-BCEE-3BB7D3E11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354" y="736415"/>
            <a:ext cx="9236279" cy="538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859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85</TotalTime>
  <Words>27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Raleway</vt:lpstr>
      <vt:lpstr>Gallery</vt:lpstr>
      <vt:lpstr>PART 25</vt:lpstr>
      <vt:lpstr>Cara Membuat Tipe Data Record Bentukan  </vt:lpstr>
      <vt:lpstr>PowerPoint Presentation</vt:lpstr>
      <vt:lpstr>Cara Membuat Array dari Struktur Data Record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25</dc:title>
  <dc:creator>adithairun</dc:creator>
  <cp:lastModifiedBy>LABKOM SMANSA</cp:lastModifiedBy>
  <cp:revision>6</cp:revision>
  <dcterms:created xsi:type="dcterms:W3CDTF">2021-03-26T06:53:19Z</dcterms:created>
  <dcterms:modified xsi:type="dcterms:W3CDTF">2021-04-12T02:35:18Z</dcterms:modified>
</cp:coreProperties>
</file>