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a:t>
            </a:r>
            <a:r>
              <a:rPr lang="en-US" sz="1100" dirty="0" err="1" smtClean="0">
                <a:solidFill>
                  <a:schemeClr val="tx1"/>
                </a:solidFill>
              </a:rPr>
              <a:t>Adithi</a:t>
            </a:r>
            <a:r>
              <a:rPr lang="en-US" sz="1100" dirty="0" smtClean="0">
                <a:solidFill>
                  <a:schemeClr val="tx1"/>
                </a:solidFill>
              </a:rPr>
              <a:t> S K</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:311121205001</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065" y="3928076"/>
            <a:ext cx="2095554" cy="600164"/>
          </a:xfrm>
          <a:prstGeom prst="rect">
            <a:avLst/>
          </a:prstGeom>
          <a:noFill/>
        </p:spPr>
        <p:txBody>
          <a:bodyPr wrap="square" lIns="91440" tIns="45720" rIns="91440" bIns="45720" anchor="t">
            <a:spAutoFit/>
          </a:bodyPr>
          <a:lstStyle/>
          <a:p>
            <a:pPr>
              <a:spcAft>
                <a:spcPts val="200"/>
              </a:spcAft>
              <a:buClr>
                <a:schemeClr val="bg1"/>
              </a:buClr>
            </a:pPr>
            <a:r>
              <a:rPr lang="en-US" sz="1100" dirty="0" smtClean="0">
                <a:solidFill>
                  <a:schemeClr val="tx1"/>
                </a:solidFill>
              </a:rPr>
              <a:t>Loyola ICAM College of Engineering and Technology(3111)</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1288184" y="1267648"/>
            <a:ext cx="6173854" cy="327765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http://schemas.openxmlformats.org/package/2006/metadata/core-properties"/>
    <ds:schemaRef ds:uri="http://purl.org/dc/elements/1.1/"/>
    <ds:schemaRef ds:uri="http://purl.org/dc/terms/"/>
    <ds:schemaRef ds:uri="c0fa2617-96bd-425d-8578-e93563fe37c5"/>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142</TotalTime>
  <Words>1453</Words>
  <Application>Microsoft Office PowerPoint</Application>
  <PresentationFormat>On-screen Show (16:9)</PresentationFormat>
  <Paragraphs>99</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211</cp:revision>
  <dcterms:modified xsi:type="dcterms:W3CDTF">2024-04-08T10:12:17Z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