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82AE-9E29-B3E7-4C00-F497585E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747B-8306-3256-3119-8C201F7A5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DE17-9ADD-2834-D70F-38FEFF0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9A21-DD46-1AAB-62EF-C40F7401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87EA-7230-1F29-878A-46DCFA0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1AD4-CE31-B412-EBD1-CC7286A4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FE0A7-518C-F8C6-294C-9C9C6AE5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B9AD-6A80-9318-3857-70883847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6B9B-4F22-7A19-EC17-6B09FA5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8AC9-0319-F289-0BF0-F2C0911B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BDC5E-2708-C1B4-5E84-EA91A01B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3FB6-AE7A-73BC-FC88-4173D6A1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073A-66C9-EDD0-E29F-500E904B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2609-0F0B-85B4-6274-EBB9C64E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4C5F-932E-B876-D02F-24023A5E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7187-0943-8394-936C-E511160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6F39-3578-2F64-75FD-D17855AB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E157-E7D0-9352-662B-4D576A1B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9644-31AE-5FE5-FB45-FE44608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91B6-52CE-B5E8-90DA-7E058904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1F35-9E74-686C-CB56-D30AFA45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FA3F-8E30-5E54-00AB-176CEEEE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7919-AC94-CFEF-E901-2B3604FE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6065-9DF3-16DC-1962-EA98D6DB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CC33-1707-A685-432D-38A1A7F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64C2-CF42-0697-9CB5-37BCD1B3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8699-9010-9FC4-732B-7E4C0855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0746-A0D2-5326-E00A-4647D8C0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F574-2C8D-3D72-9FD7-FDD1BAE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B563-C1C0-C3B2-4B2F-B90882F2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E8AB-0175-3D46-75AC-D268AA6C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2A94-5AE0-6E20-81C5-5BD36154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7DB7-A4F3-F059-596B-BCFCE94A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77E7-F378-D62D-3E87-EE60888E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F11E3-06B9-CC74-EB16-F2DD8648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4F8B-C01D-814D-BB5D-D0C51052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5652A-50E1-D64C-8407-0250AA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3DBAC-96D3-0F96-8B62-6F1497E9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15464-BF37-00CA-2E0B-9313D576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F07B-CC6E-BAC8-3CEC-75A560B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4D33-44D8-AE44-3ABC-6A7001A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9E171-E83B-D010-9E02-F267DB0C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BB705-78DC-D31D-DAFC-2FBE6069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5561A-CEF8-837B-E910-1C796D95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064EA-D1F3-937D-47E6-18B7A478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7B1E-7D62-E77C-CE54-8BAFD14B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73E-A0A0-AD69-F4BB-EC572E1B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8BFD-EE6E-E8CB-6EEC-8AC18CA6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BF21-166D-2FB0-A7B1-B375194D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599E-699D-8913-1820-758CF3F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E472-34E4-88F3-C9C2-205FE063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C3D9-3F60-38AB-7685-05993A6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14B6-2693-F2D7-AFA8-A596D225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07E78-7011-5F2A-9BE5-8C17F3933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0A313-5D46-937E-347A-76B1E646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6B2C-A146-D921-E37D-25094D53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912-D435-621E-EBB7-910AEA09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0B6D-B6E8-17E2-AE6F-EFAD4F03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BD2B3-030A-E633-6FF9-8844326D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9275-0385-5507-4732-4F8F9590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442E-12A4-02D5-689B-5D3B2E901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D221-B2AA-491D-AB36-25EC13295FA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7EC5-4F79-C069-3320-0968CD45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5838-31E3-10DE-6666-84AB213AD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6BD8-9940-4537-9284-EFC491FB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8720-0DDD-2B04-878E-01DB49DE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14414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EC 498 Major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35FF3-4F2F-AC1D-8422-3E04088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1055"/>
            <a:ext cx="9144000" cy="248466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 2.4 GHz Delta Sigma based Fractional Phase Locked Loop for Wireless Communication Applications</a:t>
            </a:r>
          </a:p>
          <a:p>
            <a:endParaRPr lang="en-US" sz="5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Guide : Prof Laxminidhi T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Rohan Mallya – 191EC161</a:t>
            </a:r>
          </a:p>
          <a:p>
            <a:pPr algn="r"/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Adithi S Upadhya – 191EC101</a:t>
            </a:r>
          </a:p>
          <a:p>
            <a:pPr algn="r"/>
            <a:r>
              <a:rPr lang="en-US" sz="3200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7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FC7E-EBAD-EF8F-C8EC-6D6807D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 Stage OTA with CMFB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F35A3F5C-ECC0-BFB4-5E3F-41C1C9503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472066"/>
              </p:ext>
            </p:extLst>
          </p:nvPr>
        </p:nvGraphicFramePr>
        <p:xfrm>
          <a:off x="549751" y="1442472"/>
          <a:ext cx="3676020" cy="443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290">
                  <a:extLst>
                    <a:ext uri="{9D8B030D-6E8A-4147-A177-3AD203B41FA5}">
                      <a16:colId xmlns:a16="http://schemas.microsoft.com/office/drawing/2014/main" val="3525786614"/>
                    </a:ext>
                  </a:extLst>
                </a:gridCol>
                <a:gridCol w="896730">
                  <a:extLst>
                    <a:ext uri="{9D8B030D-6E8A-4147-A177-3AD203B41FA5}">
                      <a16:colId xmlns:a16="http://schemas.microsoft.com/office/drawing/2014/main" val="1484645833"/>
                    </a:ext>
                  </a:extLst>
                </a:gridCol>
              </a:tblGrid>
              <a:tr h="4679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stage  fully differential 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74825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1201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28288"/>
                  </a:ext>
                </a:extLst>
              </a:tr>
              <a:tr h="47188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DC Gain (with resistive and capacitive loading)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41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14690"/>
                  </a:ext>
                </a:extLst>
              </a:tr>
              <a:tr h="471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DC Gain (with capacitive loading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25"/>
                  </a:ext>
                </a:extLst>
              </a:tr>
              <a:tr h="47188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Phase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65443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Unity Gain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45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4287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Load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20763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Load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41840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2716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I/p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8216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o/p 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66153"/>
                  </a:ext>
                </a:extLst>
              </a:tr>
              <a:tr h="2831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Reference 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2673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F725E8-56C2-9C10-F850-09A2C96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33" y="1442472"/>
            <a:ext cx="5928805" cy="44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7EAE-9E14-5D03-B921-DD691717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DC Operating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BE662-37D7-727A-C496-B3C6DE026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00" y="1526164"/>
            <a:ext cx="11719672" cy="4448507"/>
          </a:xfrm>
        </p:spPr>
      </p:pic>
    </p:spTree>
    <p:extLst>
      <p:ext uri="{BB962C8B-B14F-4D97-AF65-F5344CB8AC3E}">
        <p14:creationId xmlns:p14="http://schemas.microsoft.com/office/powerpoint/2010/main" val="38299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EBD-9CCD-4A8E-1CFF-F691BBF5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Common Mode Feedback stability 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3E74D-34DA-E369-4E4A-DA9DC9BB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 check the common mode stability , we perturbed the output nodes with a 1u A pulse current with a pulse width of 1us . We observed that there were oscillations and the output common mode didn’t settle to 0.6 V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Hence to make the loop more stable we dampened the common mode feedback OpAmp by using diode connected PMOS load which stabilized the output common mode </a:t>
            </a:r>
          </a:p>
        </p:txBody>
      </p:sp>
    </p:spTree>
    <p:extLst>
      <p:ext uri="{BB962C8B-B14F-4D97-AF65-F5344CB8AC3E}">
        <p14:creationId xmlns:p14="http://schemas.microsoft.com/office/powerpoint/2010/main" val="87864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A50D-0315-DD76-A5A5-F7139A4B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Common Mode Feedback stability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7D041-F378-768B-1C84-B50F6FDE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Transient response of the output common mode . Perturbed at 10us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E855-004D-1BAD-6917-A62D8E97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61" y="2215163"/>
            <a:ext cx="5865762" cy="43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Cambria</vt:lpstr>
      <vt:lpstr>Cambria Math</vt:lpstr>
      <vt:lpstr>Office Theme</vt:lpstr>
      <vt:lpstr>EC 498 Major Project</vt:lpstr>
      <vt:lpstr>2 Stage OTA with CMFB</vt:lpstr>
      <vt:lpstr>DC Operating point</vt:lpstr>
      <vt:lpstr>Common Mode Feedback stability test</vt:lpstr>
      <vt:lpstr>Common Mode Feedback stability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498 Major Project</dc:title>
  <dc:creator>Arnav Mallya</dc:creator>
  <cp:lastModifiedBy>Arnav Mallya</cp:lastModifiedBy>
  <cp:revision>1</cp:revision>
  <dcterms:created xsi:type="dcterms:W3CDTF">2023-02-09T06:43:57Z</dcterms:created>
  <dcterms:modified xsi:type="dcterms:W3CDTF">2023-02-09T07:00:31Z</dcterms:modified>
</cp:coreProperties>
</file>