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37046-703E-336E-4E37-3C26D05FC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DDD168-DD12-63B6-AE3F-D8820BD88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B8EA7-A56C-97E6-5A4D-68E0DD2C8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7308-327D-4336-9F24-CB314E1D45A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B0EA4-7F06-0B61-DF94-BA1796AA6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9C7B5-2270-1F6F-65E4-AA0B1CD03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665D9-EFA5-407B-862A-05D955E78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0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41BC2-4EF7-6E1B-3961-F7B507B86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F3B3AC-D146-07F5-3ED0-D784C0726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62F9F-F86A-424B-0D4F-9B62BCFCA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7308-327D-4336-9F24-CB314E1D45A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EDB7-842D-B647-BB26-2296D91B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0CA03-72B1-471C-F022-64A0D0F59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665D9-EFA5-407B-862A-05D955E78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5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A13E7C-4AA3-F8BC-0B0F-F5EB739C3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CBB669-7962-2394-E761-A989324A1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876E1-C037-28A3-57DE-1F3850653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7308-327D-4336-9F24-CB314E1D45A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F7113-2FBC-0845-84D5-0A13A74D0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2BA18-B6A7-7ED3-AB40-5B8CA7D51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665D9-EFA5-407B-862A-05D955E78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51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073D7-5890-2E7F-34DB-8B64EAA14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FDE4D-6B22-D0A4-E6F0-159DB372D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D3F0A-340F-1003-354F-9FAA86438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7308-327D-4336-9F24-CB314E1D45A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6DCA6-4F16-F151-049B-BC9F6D1B2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224D5-BEE8-77F8-54A3-2184B5363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665D9-EFA5-407B-862A-05D955E78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34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E46A6-B067-5A46-E24D-D0465DB06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703C8-9514-960F-22F6-B9ED8158B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8DD90-5AFB-0252-0F44-6DEFC304F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7308-327D-4336-9F24-CB314E1D45A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C7C83-B082-6CB1-DA91-D6B0D17B3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3433C-F385-9D60-6B31-5CBE5D91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665D9-EFA5-407B-862A-05D955E78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43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FB299-670C-90C8-1B89-B4AE54859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D02E3-7536-6DF8-F031-54F1EE2C7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5E73A4-34DF-371A-FFD3-BEB38BF25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64C1E-3FFF-7671-291E-F933FB370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7308-327D-4336-9F24-CB314E1D45A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831BE-08B5-2039-8F82-74EF3BE09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D7F27-2CD8-607C-5416-6DA70ADCB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665D9-EFA5-407B-862A-05D955E78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01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E1F79-58A8-CC67-2635-8FAD881C5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5795B-09B3-D6AE-F0D2-4489653DA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5D75D-219D-4A08-A4A8-B5178386A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274B3E-9F46-EB56-6A76-E78D910398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CB44EC-22E0-D07C-7BA7-27152DF77F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456FD6-1784-7FA4-0254-A885CD9E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7308-327D-4336-9F24-CB314E1D45A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B7645E-8D68-D3AD-4D11-5220B775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E79E1A-48CC-097F-C583-3F2A4FEA0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665D9-EFA5-407B-862A-05D955E78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7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D5D87-EC53-42DD-D7EA-662D1337B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89FF15-86E0-70A1-F1D6-BF59AEFBB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7308-327D-4336-9F24-CB314E1D45A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D7ACF9-FFED-C40B-28E6-3163D086D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FB70DF-F993-FE70-D074-5A70E5F6E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665D9-EFA5-407B-862A-05D955E78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9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17B7DB-FAD9-94C0-377B-F9F0519FC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7308-327D-4336-9F24-CB314E1D45A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E82D4-0A63-E460-BD34-C716356B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BC385-69E0-94C5-D009-29E67B1CF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665D9-EFA5-407B-862A-05D955E78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3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4B970-7411-057E-F1BF-F903C131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4B6E2-A477-1D22-05A8-A19E5A6F8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91FA45-357F-59C1-5C0F-8F6A59088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1EE21-96CA-1AC0-37CE-D99FD6357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7308-327D-4336-9F24-CB314E1D45A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941A0-8AD0-9E97-19D3-A44EF247C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0D7C2-EB04-954A-4650-60F5F4F03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665D9-EFA5-407B-862A-05D955E78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50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A06ED-6343-0C81-9393-4A2B6512A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7386CD-64BA-D2DE-32B8-629291BB24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DFB05-21C9-2580-46B2-BAEA6377E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A5564-C5CC-E663-0A23-23189F054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7308-327D-4336-9F24-CB314E1D45A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DA689-DD2D-0D4B-7F68-A7F9EFDE4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A9AF1-E013-5E59-0078-AAC96CE29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665D9-EFA5-407B-862A-05D955E78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33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0AFF34-5960-39C2-B90B-540FCFEAE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F018E-75D1-DAAC-2AF2-199068B5D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03E4B-99E2-1E3F-9CAE-FC128756A1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E7308-327D-4336-9F24-CB314E1D45A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7A6E-6CF3-7025-4BC0-1D3D62B92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0B204-7A30-06A5-CA81-DEE0A6E672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665D9-EFA5-407B-862A-05D955E78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61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88720-0DDD-2B04-878E-01DB49DE0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2761"/>
            <a:ext cx="9144000" cy="144146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EC 498 Major Project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4F35FF3-4F2F-AC1D-8422-3E040889F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81055"/>
            <a:ext cx="9144000" cy="2484669"/>
          </a:xfrm>
        </p:spPr>
        <p:txBody>
          <a:bodyPr>
            <a:normAutofit fontScale="47500" lnSpcReduction="20000"/>
          </a:bodyPr>
          <a:lstStyle/>
          <a:p>
            <a:r>
              <a:rPr lang="en-US" sz="5100" dirty="0">
                <a:latin typeface="Cambria" panose="02040503050406030204" pitchFamily="18" charset="0"/>
                <a:ea typeface="Cambria" panose="02040503050406030204" pitchFamily="18" charset="0"/>
              </a:rPr>
              <a:t>A 2.4 GHz Delta Sigma based Fractional Phase Locked Loop for Wireless Communication Applications</a:t>
            </a:r>
          </a:p>
          <a:p>
            <a:endParaRPr lang="en-US" sz="5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r"/>
            <a:r>
              <a:rPr lang="en-US" sz="5100" dirty="0">
                <a:latin typeface="Cambria" panose="02040503050406030204" pitchFamily="18" charset="0"/>
                <a:ea typeface="Cambria" panose="02040503050406030204" pitchFamily="18" charset="0"/>
              </a:rPr>
              <a:t>Guide : Prof Laxminidhi T</a:t>
            </a:r>
          </a:p>
          <a:p>
            <a:pPr algn="r"/>
            <a:r>
              <a:rPr lang="en-US" sz="5100" dirty="0">
                <a:latin typeface="Cambria" panose="02040503050406030204" pitchFamily="18" charset="0"/>
                <a:ea typeface="Cambria" panose="02040503050406030204" pitchFamily="18" charset="0"/>
              </a:rPr>
              <a:t>Rohan Mallya – 191EC161</a:t>
            </a:r>
          </a:p>
          <a:p>
            <a:pPr algn="r"/>
            <a:r>
              <a:rPr lang="en-US" sz="5100" dirty="0">
                <a:latin typeface="Cambria" panose="02040503050406030204" pitchFamily="18" charset="0"/>
                <a:ea typeface="Cambria" panose="02040503050406030204" pitchFamily="18" charset="0"/>
              </a:rPr>
              <a:t>Adithi S Upadhya – 191EC101</a:t>
            </a:r>
          </a:p>
          <a:p>
            <a:pPr algn="r"/>
            <a:r>
              <a:rPr lang="en-US" sz="3200" dirty="0">
                <a:latin typeface="Bahnschrift Condensed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3749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C511-5B4F-BD3B-2EC6-9B9BB87D5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288"/>
            <a:ext cx="10515600" cy="825624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VCO Design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D0790-8C64-1D82-AFFE-E2FBEE9C4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7768"/>
            <a:ext cx="10515600" cy="528919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fo = 2.4 GHz, Vdd = 1.2 V, Power Budget = 1.2 mW,  It= 1mA (Tail Current Source )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Q = 10 (Quality factor of the Inductor available at 2.4GHz)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Differential Peak to Peak Swing Vpp = 0.5 V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Rp = 393 Ohm, 4/pi * Iss * Rp = Vpp (LC Tank Filters out the fast switching square wave drain currents )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L = Rp/ 2.pi.fo.Q = 2.61 nH  (Q = Rp/ LWo)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2*pi.fo = 1/root(LC)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C = 1.69 pF (account for the parasitic capacitance of the Mosfet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9A3387-EBDE-E39C-F7F3-1FB60CCFB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992" y="2530136"/>
            <a:ext cx="6590191" cy="447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699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9C58632-0076-1861-7272-6030686B3F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1866" y="115409"/>
            <a:ext cx="7929384" cy="3496037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D334026-AC83-7A0B-0A02-51325DD41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866" y="3747896"/>
            <a:ext cx="8398276" cy="299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396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95817-5382-48B3-76FF-A82B4C882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298"/>
            <a:ext cx="10515600" cy="102774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4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nd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Order Digital Delta Sigma Modulator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38296-680D-C13B-2A4E-3887909F1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3185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Multibit digital DSM.</a:t>
            </a:r>
          </a:p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RTL Implementation of the DSM and then using 65nm Standard Cells to synthesize it.</a:t>
            </a:r>
          </a:p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DAC Feedforward to cancel quantization error induced the DSM.</a:t>
            </a:r>
          </a:p>
          <a:p>
            <a:endParaRPr lang="en-US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9A396F-26E3-B382-35D2-C0DA230D2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499" y="2401688"/>
            <a:ext cx="5420481" cy="339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659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BA001-8F14-A0F8-BB69-7B81D609F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140" y="312420"/>
            <a:ext cx="10203180" cy="572738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nd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Order Analog Delta Sigma Modulator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8D90FD-F1E8-C855-8818-824DE49A70DB}"/>
              </a:ext>
            </a:extLst>
          </p:cNvPr>
          <p:cNvSpPr txBox="1"/>
          <p:nvPr/>
        </p:nvSpPr>
        <p:spPr>
          <a:xfrm>
            <a:off x="616826" y="1988374"/>
            <a:ext cx="1790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  <a:cs typeface="Arial Unicode MS" panose="020B0604020202020204" pitchFamily="34" charset="-128"/>
              </a:rPr>
              <a:t>Frequency Control Word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0792F60-7948-38D5-0E3C-B5304F474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23" y="2429339"/>
            <a:ext cx="6667500" cy="284797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2020753-75C6-D6D6-E1F5-B612EFC950AE}"/>
              </a:ext>
            </a:extLst>
          </p:cNvPr>
          <p:cNvCxnSpPr>
            <a:cxnSpLocks/>
          </p:cNvCxnSpPr>
          <p:nvPr/>
        </p:nvCxnSpPr>
        <p:spPr>
          <a:xfrm flipV="1">
            <a:off x="616827" y="2237173"/>
            <a:ext cx="303085" cy="145384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116090C-1C82-9B4D-DAF1-A96A28352C60}"/>
              </a:ext>
            </a:extLst>
          </p:cNvPr>
          <p:cNvCxnSpPr/>
          <p:nvPr/>
        </p:nvCxnSpPr>
        <p:spPr>
          <a:xfrm flipV="1">
            <a:off x="4918229" y="1766656"/>
            <a:ext cx="2081694" cy="102981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204A612-D235-DFA1-276D-1371A2EDE98B}"/>
              </a:ext>
            </a:extLst>
          </p:cNvPr>
          <p:cNvCxnSpPr/>
          <p:nvPr/>
        </p:nvCxnSpPr>
        <p:spPr>
          <a:xfrm>
            <a:off x="6711518" y="3943905"/>
            <a:ext cx="1192781" cy="48605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0842796F-B410-604C-1785-42DA987E6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922" y="818198"/>
            <a:ext cx="3625991" cy="251368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390096C-AB75-42C9-2893-58CFC2B2A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4299" y="3756444"/>
            <a:ext cx="3900169" cy="273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952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200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Bahnschrift Condensed</vt:lpstr>
      <vt:lpstr>Calibri</vt:lpstr>
      <vt:lpstr>Calibri Light</vt:lpstr>
      <vt:lpstr>Cambria</vt:lpstr>
      <vt:lpstr>Cambria Math</vt:lpstr>
      <vt:lpstr>Office Theme</vt:lpstr>
      <vt:lpstr>EC 498 Major Project</vt:lpstr>
      <vt:lpstr>VCO Design Procedure</vt:lpstr>
      <vt:lpstr>PowerPoint Presentation</vt:lpstr>
      <vt:lpstr>2nd Order Digital Delta Sigma Modulator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 498 Major Project</dc:title>
  <dc:creator>Arnav Mallya</dc:creator>
  <cp:lastModifiedBy>Arnav Mallya</cp:lastModifiedBy>
  <cp:revision>3</cp:revision>
  <dcterms:created xsi:type="dcterms:W3CDTF">2023-01-22T08:38:27Z</dcterms:created>
  <dcterms:modified xsi:type="dcterms:W3CDTF">2023-01-22T21:55:53Z</dcterms:modified>
</cp:coreProperties>
</file>