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D4F25C-27BA-4339-9720-22563C08BC10}" v="104" dt="2023-02-10T14:06:20.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hi P" userId="158ef389b95d28be" providerId="LiveId" clId="{EED4F25C-27BA-4339-9720-22563C08BC10}"/>
    <pc:docChg chg="undo custSel addSld modSld">
      <pc:chgData name="Adithi P" userId="158ef389b95d28be" providerId="LiveId" clId="{EED4F25C-27BA-4339-9720-22563C08BC10}" dt="2023-02-10T15:40:57.438" v="3098" actId="27614"/>
      <pc:docMkLst>
        <pc:docMk/>
      </pc:docMkLst>
      <pc:sldChg chg="addSp delSp modSp mod setClrOvrMap delDesignElem">
        <pc:chgData name="Adithi P" userId="158ef389b95d28be" providerId="LiveId" clId="{EED4F25C-27BA-4339-9720-22563C08BC10}" dt="2023-02-08T16:10:29.252" v="60" actId="26606"/>
        <pc:sldMkLst>
          <pc:docMk/>
          <pc:sldMk cId="295156011" sldId="256"/>
        </pc:sldMkLst>
        <pc:spChg chg="mod">
          <ac:chgData name="Adithi P" userId="158ef389b95d28be" providerId="LiveId" clId="{EED4F25C-27BA-4339-9720-22563C08BC10}" dt="2023-02-08T16:10:29.252" v="60" actId="26606"/>
          <ac:spMkLst>
            <pc:docMk/>
            <pc:sldMk cId="295156011" sldId="256"/>
            <ac:spMk id="2" creationId="{FC03B4EB-C127-FDC7-F69F-AB7C23E90C8D}"/>
          </ac:spMkLst>
        </pc:spChg>
        <pc:spChg chg="add del">
          <ac:chgData name="Adithi P" userId="158ef389b95d28be" providerId="LiveId" clId="{EED4F25C-27BA-4339-9720-22563C08BC10}" dt="2023-02-08T16:09:12.943" v="47"/>
          <ac:spMkLst>
            <pc:docMk/>
            <pc:sldMk cId="295156011" sldId="256"/>
            <ac:spMk id="8" creationId="{1CE580D1-F917-4567-AFB4-99AA9B52ADF0}"/>
          </ac:spMkLst>
        </pc:spChg>
        <pc:spChg chg="add">
          <ac:chgData name="Adithi P" userId="158ef389b95d28be" providerId="LiveId" clId="{EED4F25C-27BA-4339-9720-22563C08BC10}" dt="2023-02-08T16:10:29.252" v="60" actId="26606"/>
          <ac:spMkLst>
            <pc:docMk/>
            <pc:sldMk cId="295156011" sldId="256"/>
            <ac:spMk id="9" creationId="{8CD2B798-7994-4548-A2BE-4AEF9C1A5FAE}"/>
          </ac:spMkLst>
        </pc:spChg>
        <pc:spChg chg="add">
          <ac:chgData name="Adithi P" userId="158ef389b95d28be" providerId="LiveId" clId="{EED4F25C-27BA-4339-9720-22563C08BC10}" dt="2023-02-08T16:10:29.252" v="60" actId="26606"/>
          <ac:spMkLst>
            <pc:docMk/>
            <pc:sldMk cId="295156011" sldId="256"/>
            <ac:spMk id="11" creationId="{E6162320-3B67-42BB-AF9D-939326E6489E}"/>
          </ac:spMkLst>
        </pc:spChg>
        <pc:spChg chg="del">
          <ac:chgData name="Adithi P" userId="158ef389b95d28be" providerId="LiveId" clId="{EED4F25C-27BA-4339-9720-22563C08BC10}" dt="2023-02-08T16:08:32.967" v="40"/>
          <ac:spMkLst>
            <pc:docMk/>
            <pc:sldMk cId="295156011" sldId="256"/>
            <ac:spMk id="15" creationId="{670D6F2B-93AF-47D6-9378-5E54BE0AC69F}"/>
          </ac:spMkLst>
        </pc:spChg>
        <pc:spChg chg="add del">
          <ac:chgData name="Adithi P" userId="158ef389b95d28be" providerId="LiveId" clId="{EED4F25C-27BA-4339-9720-22563C08BC10}" dt="2023-02-08T16:09:12.943" v="47"/>
          <ac:spMkLst>
            <pc:docMk/>
            <pc:sldMk cId="295156011" sldId="256"/>
            <ac:spMk id="16" creationId="{65513E21-21B0-48DB-8CF1-35E43B33A477}"/>
          </ac:spMkLst>
        </pc:spChg>
        <pc:spChg chg="del">
          <ac:chgData name="Adithi P" userId="158ef389b95d28be" providerId="LiveId" clId="{EED4F25C-27BA-4339-9720-22563C08BC10}" dt="2023-02-08T16:08:32.967" v="40"/>
          <ac:spMkLst>
            <pc:docMk/>
            <pc:sldMk cId="295156011" sldId="256"/>
            <ac:spMk id="17" creationId="{2D529E20-662F-4915-ACD7-970C026FDB7F}"/>
          </ac:spMkLst>
        </pc:spChg>
        <pc:spChg chg="del">
          <ac:chgData name="Adithi P" userId="158ef389b95d28be" providerId="LiveId" clId="{EED4F25C-27BA-4339-9720-22563C08BC10}" dt="2023-02-08T16:08:32.967" v="40"/>
          <ac:spMkLst>
            <pc:docMk/>
            <pc:sldMk cId="295156011" sldId="256"/>
            <ac:spMk id="19" creationId="{1AD5EB79-7F9A-4BBC-92A5-188382CBA1B6}"/>
          </ac:spMkLst>
        </pc:spChg>
        <pc:spChg chg="add">
          <ac:chgData name="Adithi P" userId="158ef389b95d28be" providerId="LiveId" clId="{EED4F25C-27BA-4339-9720-22563C08BC10}" dt="2023-02-08T16:10:29.252" v="60" actId="26606"/>
          <ac:spMkLst>
            <pc:docMk/>
            <pc:sldMk cId="295156011" sldId="256"/>
            <ac:spMk id="20" creationId="{2FDF0794-1B86-42B2-B8C7-F60123E638ED}"/>
          </ac:spMkLst>
        </pc:spChg>
        <pc:spChg chg="del">
          <ac:chgData name="Adithi P" userId="158ef389b95d28be" providerId="LiveId" clId="{EED4F25C-27BA-4339-9720-22563C08BC10}" dt="2023-02-08T16:08:32.967" v="40"/>
          <ac:spMkLst>
            <pc:docMk/>
            <pc:sldMk cId="295156011" sldId="256"/>
            <ac:spMk id="27" creationId="{B9B8A17F-DC3A-4D9A-AA53-9BFB894CD7BA}"/>
          </ac:spMkLst>
        </pc:spChg>
        <pc:grpChg chg="del">
          <ac:chgData name="Adithi P" userId="158ef389b95d28be" providerId="LiveId" clId="{EED4F25C-27BA-4339-9720-22563C08BC10}" dt="2023-02-08T16:08:32.967" v="40"/>
          <ac:grpSpMkLst>
            <pc:docMk/>
            <pc:sldMk cId="295156011" sldId="256"/>
            <ac:grpSpMk id="5" creationId="{6503EB0F-2257-4A3E-A73B-E1DE769B459F}"/>
          </ac:grpSpMkLst>
        </pc:grpChg>
        <pc:picChg chg="mod ord">
          <ac:chgData name="Adithi P" userId="158ef389b95d28be" providerId="LiveId" clId="{EED4F25C-27BA-4339-9720-22563C08BC10}" dt="2023-02-08T16:10:29.252" v="60" actId="26606"/>
          <ac:picMkLst>
            <pc:docMk/>
            <pc:sldMk cId="295156011" sldId="256"/>
            <ac:picMk id="3" creationId="{34148165-C1B2-DCF2-54B5-221D45A9473F}"/>
          </ac:picMkLst>
        </pc:picChg>
        <pc:picChg chg="add del">
          <ac:chgData name="Adithi P" userId="158ef389b95d28be" providerId="LiveId" clId="{EED4F25C-27BA-4339-9720-22563C08BC10}" dt="2023-02-08T16:09:12.943" v="47"/>
          <ac:picMkLst>
            <pc:docMk/>
            <pc:sldMk cId="295156011" sldId="256"/>
            <ac:picMk id="10" creationId="{1F5620B8-A2D8-4568-B566-F0453A0D9167}"/>
          </ac:picMkLst>
        </pc:picChg>
        <pc:cxnChg chg="add del">
          <ac:chgData name="Adithi P" userId="158ef389b95d28be" providerId="LiveId" clId="{EED4F25C-27BA-4339-9720-22563C08BC10}" dt="2023-02-08T16:09:12.943" v="47"/>
          <ac:cxnSpMkLst>
            <pc:docMk/>
            <pc:sldMk cId="295156011" sldId="256"/>
            <ac:cxnSpMk id="12" creationId="{1C7D2BA4-4B7A-4596-8BCC-5CF715423894}"/>
          </ac:cxnSpMkLst>
        </pc:cxnChg>
        <pc:cxnChg chg="add">
          <ac:chgData name="Adithi P" userId="158ef389b95d28be" providerId="LiveId" clId="{EED4F25C-27BA-4339-9720-22563C08BC10}" dt="2023-02-08T16:10:29.252" v="60" actId="26606"/>
          <ac:cxnSpMkLst>
            <pc:docMk/>
            <pc:sldMk cId="295156011" sldId="256"/>
            <ac:cxnSpMk id="13" creationId="{6722E143-84C1-4F95-937C-78B92D2811CF}"/>
          </ac:cxnSpMkLst>
        </pc:cxnChg>
        <pc:cxnChg chg="add del">
          <ac:chgData name="Adithi P" userId="158ef389b95d28be" providerId="LiveId" clId="{EED4F25C-27BA-4339-9720-22563C08BC10}" dt="2023-02-08T16:09:12.943" v="47"/>
          <ac:cxnSpMkLst>
            <pc:docMk/>
            <pc:sldMk cId="295156011" sldId="256"/>
            <ac:cxnSpMk id="14" creationId="{4977F1E1-2B6F-4BB6-899F-67D8764D83C5}"/>
          </ac:cxnSpMkLst>
        </pc:cxnChg>
        <pc:cxnChg chg="add del">
          <ac:chgData name="Adithi P" userId="158ef389b95d28be" providerId="LiveId" clId="{EED4F25C-27BA-4339-9720-22563C08BC10}" dt="2023-02-08T16:09:12.943" v="47"/>
          <ac:cxnSpMkLst>
            <pc:docMk/>
            <pc:sldMk cId="295156011" sldId="256"/>
            <ac:cxnSpMk id="18" creationId="{580B8A35-DEA7-4D43-9DF8-90B4681D0FAD}"/>
          </ac:cxnSpMkLst>
        </pc:cxnChg>
        <pc:cxnChg chg="add">
          <ac:chgData name="Adithi P" userId="158ef389b95d28be" providerId="LiveId" clId="{EED4F25C-27BA-4339-9720-22563C08BC10}" dt="2023-02-08T16:10:29.252" v="60" actId="26606"/>
          <ac:cxnSpMkLst>
            <pc:docMk/>
            <pc:sldMk cId="295156011" sldId="256"/>
            <ac:cxnSpMk id="21" creationId="{96D07482-83A3-4451-943C-B46961082957}"/>
          </ac:cxnSpMkLst>
        </pc:cxnChg>
      </pc:sldChg>
      <pc:sldChg chg="addSp delSp modSp mod setBg setClrOvrMap delDesignElem">
        <pc:chgData name="Adithi P" userId="158ef389b95d28be" providerId="LiveId" clId="{EED4F25C-27BA-4339-9720-22563C08BC10}" dt="2023-02-08T16:10:33.549" v="61" actId="26606"/>
        <pc:sldMkLst>
          <pc:docMk/>
          <pc:sldMk cId="2017664958" sldId="257"/>
        </pc:sldMkLst>
        <pc:spChg chg="mod">
          <ac:chgData name="Adithi P" userId="158ef389b95d28be" providerId="LiveId" clId="{EED4F25C-27BA-4339-9720-22563C08BC10}" dt="2023-02-08T16:10:33.549" v="61" actId="26606"/>
          <ac:spMkLst>
            <pc:docMk/>
            <pc:sldMk cId="2017664958" sldId="257"/>
            <ac:spMk id="3" creationId="{60CAB268-25D7-9A44-26AA-B7281C23EF53}"/>
          </ac:spMkLst>
        </pc:spChg>
        <pc:spChg chg="add del">
          <ac:chgData name="Adithi P" userId="158ef389b95d28be" providerId="LiveId" clId="{EED4F25C-27BA-4339-9720-22563C08BC10}" dt="2023-02-08T16:10:02.499" v="53" actId="26606"/>
          <ac:spMkLst>
            <pc:docMk/>
            <pc:sldMk cId="2017664958" sldId="257"/>
            <ac:spMk id="20" creationId="{C6870151-9189-4C3A-8379-EF3D95827A0A}"/>
          </ac:spMkLst>
        </pc:spChg>
        <pc:spChg chg="add del">
          <ac:chgData name="Adithi P" userId="158ef389b95d28be" providerId="LiveId" clId="{EED4F25C-27BA-4339-9720-22563C08BC10}" dt="2023-02-08T16:10:02.499" v="53" actId="26606"/>
          <ac:spMkLst>
            <pc:docMk/>
            <pc:sldMk cId="2017664958" sldId="257"/>
            <ac:spMk id="22" creationId="{123EA69C-102A-4DD0-9547-05DCD271D159}"/>
          </ac:spMkLst>
        </pc:spChg>
        <pc:spChg chg="add del">
          <ac:chgData name="Adithi P" userId="158ef389b95d28be" providerId="LiveId" clId="{EED4F25C-27BA-4339-9720-22563C08BC10}" dt="2023-02-08T16:10:02.499" v="53" actId="26606"/>
          <ac:spMkLst>
            <pc:docMk/>
            <pc:sldMk cId="2017664958" sldId="257"/>
            <ac:spMk id="24" creationId="{6A862265-5CA3-4C40-8582-7534C3B03C2A}"/>
          </ac:spMkLst>
        </pc:spChg>
        <pc:spChg chg="add">
          <ac:chgData name="Adithi P" userId="158ef389b95d28be" providerId="LiveId" clId="{EED4F25C-27BA-4339-9720-22563C08BC10}" dt="2023-02-08T16:10:33.549" v="61" actId="26606"/>
          <ac:spMkLst>
            <pc:docMk/>
            <pc:sldMk cId="2017664958" sldId="257"/>
            <ac:spMk id="25" creationId="{F7422F06-6017-4361-8872-E0E2CEB20B48}"/>
          </ac:spMkLst>
        </pc:spChg>
        <pc:spChg chg="add del">
          <ac:chgData name="Adithi P" userId="158ef389b95d28be" providerId="LiveId" clId="{EED4F25C-27BA-4339-9720-22563C08BC10}" dt="2023-02-08T16:10:02.499" v="53" actId="26606"/>
          <ac:spMkLst>
            <pc:docMk/>
            <pc:sldMk cId="2017664958" sldId="257"/>
            <ac:spMk id="26" creationId="{600EF80B-0391-4082-9AF5-F15B091B4CE9}"/>
          </ac:spMkLst>
        </pc:spChg>
        <pc:spChg chg="add del">
          <ac:chgData name="Adithi P" userId="158ef389b95d28be" providerId="LiveId" clId="{EED4F25C-27BA-4339-9720-22563C08BC10}" dt="2023-02-08T16:10:02.499" v="53" actId="26606"/>
          <ac:spMkLst>
            <pc:docMk/>
            <pc:sldMk cId="2017664958" sldId="257"/>
            <ac:spMk id="30" creationId="{3FBF03E8-C602-4192-9C52-F84B29FDCC88}"/>
          </ac:spMkLst>
        </pc:spChg>
        <pc:spChg chg="del">
          <ac:chgData name="Adithi P" userId="158ef389b95d28be" providerId="LiveId" clId="{EED4F25C-27BA-4339-9720-22563C08BC10}" dt="2023-02-08T16:08:32.967" v="40"/>
          <ac:spMkLst>
            <pc:docMk/>
            <pc:sldMk cId="2017664958" sldId="257"/>
            <ac:spMk id="34" creationId="{CC28BCC9-4093-4FD5-83EB-7EC297F51396}"/>
          </ac:spMkLst>
        </pc:spChg>
        <pc:spChg chg="add del">
          <ac:chgData name="Adithi P" userId="158ef389b95d28be" providerId="LiveId" clId="{EED4F25C-27BA-4339-9720-22563C08BC10}" dt="2023-02-08T16:10:25.413" v="57"/>
          <ac:spMkLst>
            <pc:docMk/>
            <pc:sldMk cId="2017664958" sldId="257"/>
            <ac:spMk id="35" creationId="{EF2B985F-E839-44D5-9DD8-BC9DEE343862}"/>
          </ac:spMkLst>
        </pc:spChg>
        <pc:spChg chg="add del">
          <ac:chgData name="Adithi P" userId="158ef389b95d28be" providerId="LiveId" clId="{EED4F25C-27BA-4339-9720-22563C08BC10}" dt="2023-02-08T16:10:25.413" v="57"/>
          <ac:spMkLst>
            <pc:docMk/>
            <pc:sldMk cId="2017664958" sldId="257"/>
            <ac:spMk id="39" creationId="{B965CCFE-3123-4C5E-BA80-B081F41E6662}"/>
          </ac:spMkLst>
        </pc:spChg>
        <pc:grpChg chg="del">
          <ac:chgData name="Adithi P" userId="158ef389b95d28be" providerId="LiveId" clId="{EED4F25C-27BA-4339-9720-22563C08BC10}" dt="2023-02-08T16:08:32.967" v="40"/>
          <ac:grpSpMkLst>
            <pc:docMk/>
            <pc:sldMk cId="2017664958" sldId="257"/>
            <ac:grpSpMk id="17" creationId="{08BCF048-8940-4354-B9EC-5AD74E283CE3}"/>
          </ac:grpSpMkLst>
        </pc:grpChg>
        <pc:graphicFrameChg chg="mod modGraphic">
          <ac:chgData name="Adithi P" userId="158ef389b95d28be" providerId="LiveId" clId="{EED4F25C-27BA-4339-9720-22563C08BC10}" dt="2023-02-08T16:10:33.549" v="61" actId="26606"/>
          <ac:graphicFrameMkLst>
            <pc:docMk/>
            <pc:sldMk cId="2017664958" sldId="257"/>
            <ac:graphicFrameMk id="15" creationId="{5322E44E-0CAE-D4D8-57DE-26AFB7995A11}"/>
          </ac:graphicFrameMkLst>
        </pc:graphicFrameChg>
        <pc:cxnChg chg="add del">
          <ac:chgData name="Adithi P" userId="158ef389b95d28be" providerId="LiveId" clId="{EED4F25C-27BA-4339-9720-22563C08BC10}" dt="2023-02-08T16:10:02.499" v="53" actId="26606"/>
          <ac:cxnSpMkLst>
            <pc:docMk/>
            <pc:sldMk cId="2017664958" sldId="257"/>
            <ac:cxnSpMk id="28" creationId="{D33AC32D-5F44-45F7-A0BD-7C11A86BED57}"/>
          </ac:cxnSpMkLst>
        </pc:cxnChg>
        <pc:cxnChg chg="add del">
          <ac:chgData name="Adithi P" userId="158ef389b95d28be" providerId="LiveId" clId="{EED4F25C-27BA-4339-9720-22563C08BC10}" dt="2023-02-08T16:10:25.413" v="57"/>
          <ac:cxnSpMkLst>
            <pc:docMk/>
            <pc:sldMk cId="2017664958" sldId="257"/>
            <ac:cxnSpMk id="37" creationId="{52D73AC3-7DF7-43FB-9D67-3CE387E94067}"/>
          </ac:cxnSpMkLst>
        </pc:cxnChg>
      </pc:sldChg>
      <pc:sldChg chg="addSp delSp modSp mod setBg setClrOvrMap delDesignElem">
        <pc:chgData name="Adithi P" userId="158ef389b95d28be" providerId="LiveId" clId="{EED4F25C-27BA-4339-9720-22563C08BC10}" dt="2023-02-08T16:10:37.633" v="62" actId="26606"/>
        <pc:sldMkLst>
          <pc:docMk/>
          <pc:sldMk cId="560408068" sldId="258"/>
        </pc:sldMkLst>
        <pc:spChg chg="mod">
          <ac:chgData name="Adithi P" userId="158ef389b95d28be" providerId="LiveId" clId="{EED4F25C-27BA-4339-9720-22563C08BC10}" dt="2023-02-08T16:10:37.633" v="62" actId="26606"/>
          <ac:spMkLst>
            <pc:docMk/>
            <pc:sldMk cId="560408068" sldId="258"/>
            <ac:spMk id="2" creationId="{058EE529-958E-E050-AC2B-F3412DE1AE9E}"/>
          </ac:spMkLst>
        </pc:spChg>
        <pc:spChg chg="mod ord">
          <ac:chgData name="Adithi P" userId="158ef389b95d28be" providerId="LiveId" clId="{EED4F25C-27BA-4339-9720-22563C08BC10}" dt="2023-02-08T16:10:37.633" v="62" actId="26606"/>
          <ac:spMkLst>
            <pc:docMk/>
            <pc:sldMk cId="560408068" sldId="258"/>
            <ac:spMk id="3" creationId="{86E55C11-AE96-B324-DA09-94CF6092C4AB}"/>
          </ac:spMkLst>
        </pc:spChg>
        <pc:spChg chg="add del">
          <ac:chgData name="Adithi P" userId="158ef389b95d28be" providerId="LiveId" clId="{EED4F25C-27BA-4339-9720-22563C08BC10}" dt="2023-02-08T16:10:25.413" v="57"/>
          <ac:spMkLst>
            <pc:docMk/>
            <pc:sldMk cId="560408068" sldId="258"/>
            <ac:spMk id="7" creationId="{C014BF94-4DFC-4A65-99BF-76277891EA04}"/>
          </ac:spMkLst>
        </pc:spChg>
        <pc:spChg chg="add del">
          <ac:chgData name="Adithi P" userId="158ef389b95d28be" providerId="LiveId" clId="{EED4F25C-27BA-4339-9720-22563C08BC10}" dt="2023-02-08T16:10:25.413" v="57"/>
          <ac:spMkLst>
            <pc:docMk/>
            <pc:sldMk cId="560408068" sldId="258"/>
            <ac:spMk id="8" creationId="{B255C7B1-10DA-4D61-B560-5E1F081B3472}"/>
          </ac:spMkLst>
        </pc:spChg>
        <pc:spChg chg="add del">
          <ac:chgData name="Adithi P" userId="158ef389b95d28be" providerId="LiveId" clId="{EED4F25C-27BA-4339-9720-22563C08BC10}" dt="2023-02-08T16:09:12.943" v="47"/>
          <ac:spMkLst>
            <pc:docMk/>
            <pc:sldMk cId="560408068" sldId="258"/>
            <ac:spMk id="10" creationId="{45C76AC0-BB6B-419E-A327-AFA29750080A}"/>
          </ac:spMkLst>
        </pc:spChg>
        <pc:spChg chg="add del">
          <ac:chgData name="Adithi P" userId="158ef389b95d28be" providerId="LiveId" clId="{EED4F25C-27BA-4339-9720-22563C08BC10}" dt="2023-02-08T16:09:12.943" v="47"/>
          <ac:spMkLst>
            <pc:docMk/>
            <pc:sldMk cId="560408068" sldId="258"/>
            <ac:spMk id="14" creationId="{8B0E4246-09B8-46D7-A0D2-4D264863AD39}"/>
          </ac:spMkLst>
        </pc:spChg>
        <pc:spChg chg="add">
          <ac:chgData name="Adithi P" userId="158ef389b95d28be" providerId="LiveId" clId="{EED4F25C-27BA-4339-9720-22563C08BC10}" dt="2023-02-08T16:10:37.633" v="62" actId="26606"/>
          <ac:spMkLst>
            <pc:docMk/>
            <pc:sldMk cId="560408068" sldId="258"/>
            <ac:spMk id="15" creationId="{4FAE1107-CEC3-4041-8BAA-CDB6F6759B35}"/>
          </ac:spMkLst>
        </pc:spChg>
        <pc:spChg chg="del">
          <ac:chgData name="Adithi P" userId="158ef389b95d28be" providerId="LiveId" clId="{EED4F25C-27BA-4339-9720-22563C08BC10}" dt="2023-02-08T16:08:32.967" v="40"/>
          <ac:spMkLst>
            <pc:docMk/>
            <pc:sldMk cId="560408068" sldId="258"/>
            <ac:spMk id="27" creationId="{F70C2B8F-6B1B-46D5-86E6-40F36C695FC2}"/>
          </ac:spMkLst>
        </pc:spChg>
        <pc:spChg chg="del">
          <ac:chgData name="Adithi P" userId="158ef389b95d28be" providerId="LiveId" clId="{EED4F25C-27BA-4339-9720-22563C08BC10}" dt="2023-02-08T16:08:32.967" v="40"/>
          <ac:spMkLst>
            <pc:docMk/>
            <pc:sldMk cId="560408068" sldId="258"/>
            <ac:spMk id="29" creationId="{DB521824-592C-476A-AB0A-CA0C6D1F3407}"/>
          </ac:spMkLst>
        </pc:spChg>
        <pc:spChg chg="del">
          <ac:chgData name="Adithi P" userId="158ef389b95d28be" providerId="LiveId" clId="{EED4F25C-27BA-4339-9720-22563C08BC10}" dt="2023-02-08T16:08:32.967" v="40"/>
          <ac:spMkLst>
            <pc:docMk/>
            <pc:sldMk cId="560408068" sldId="258"/>
            <ac:spMk id="31" creationId="{A2749EFA-8EE4-4EB8-9424-8E593B9320AD}"/>
          </ac:spMkLst>
        </pc:spChg>
        <pc:spChg chg="del">
          <ac:chgData name="Adithi P" userId="158ef389b95d28be" providerId="LiveId" clId="{EED4F25C-27BA-4339-9720-22563C08BC10}" dt="2023-02-08T16:08:32.967" v="40"/>
          <ac:spMkLst>
            <pc:docMk/>
            <pc:sldMk cId="560408068" sldId="258"/>
            <ac:spMk id="33" creationId="{B5C860C9-D4F9-4350-80DA-0D1CD36C7741}"/>
          </ac:spMkLst>
        </pc:spChg>
        <pc:spChg chg="del">
          <ac:chgData name="Adithi P" userId="158ef389b95d28be" providerId="LiveId" clId="{EED4F25C-27BA-4339-9720-22563C08BC10}" dt="2023-02-08T16:08:32.967" v="40"/>
          <ac:spMkLst>
            <pc:docMk/>
            <pc:sldMk cId="560408068" sldId="258"/>
            <ac:spMk id="35" creationId="{538A90C8-AE0E-4EBA-9AF8-EEDB206020E0}"/>
          </ac:spMkLst>
        </pc:spChg>
        <pc:picChg chg="mod">
          <ac:chgData name="Adithi P" userId="158ef389b95d28be" providerId="LiveId" clId="{EED4F25C-27BA-4339-9720-22563C08BC10}" dt="2023-02-08T16:10:37.633" v="62" actId="26606"/>
          <ac:picMkLst>
            <pc:docMk/>
            <pc:sldMk cId="560408068" sldId="258"/>
            <ac:picMk id="5" creationId="{14321AE3-47E5-CF49-39D6-F8D5E849EB44}"/>
          </ac:picMkLst>
        </pc:picChg>
        <pc:picChg chg="add del">
          <ac:chgData name="Adithi P" userId="158ef389b95d28be" providerId="LiveId" clId="{EED4F25C-27BA-4339-9720-22563C08BC10}" dt="2023-02-08T16:10:25.413" v="57"/>
          <ac:picMkLst>
            <pc:docMk/>
            <pc:sldMk cId="560408068" sldId="258"/>
            <ac:picMk id="9" creationId="{88C29B8B-A62C-43CE-92FF-12EAA1D01B53}"/>
          </ac:picMkLst>
        </pc:picChg>
        <pc:picChg chg="add del">
          <ac:chgData name="Adithi P" userId="158ef389b95d28be" providerId="LiveId" clId="{EED4F25C-27BA-4339-9720-22563C08BC10}" dt="2023-02-08T16:10:25.413" v="57"/>
          <ac:picMkLst>
            <pc:docMk/>
            <pc:sldMk cId="560408068" sldId="258"/>
            <ac:picMk id="11" creationId="{F873EA42-E9E9-4806-A9F6-1718BE38B727}"/>
          </ac:picMkLst>
        </pc:picChg>
        <pc:picChg chg="add del">
          <ac:chgData name="Adithi P" userId="158ef389b95d28be" providerId="LiveId" clId="{EED4F25C-27BA-4339-9720-22563C08BC10}" dt="2023-02-08T16:09:12.943" v="47"/>
          <ac:picMkLst>
            <pc:docMk/>
            <pc:sldMk cId="560408068" sldId="258"/>
            <ac:picMk id="16" creationId="{F50C8D8D-B32F-4194-8321-164EC442750E}"/>
          </ac:picMkLst>
        </pc:picChg>
        <pc:cxnChg chg="add del">
          <ac:chgData name="Adithi P" userId="158ef389b95d28be" providerId="LiveId" clId="{EED4F25C-27BA-4339-9720-22563C08BC10}" dt="2023-02-08T16:09:12.943" v="47"/>
          <ac:cxnSpMkLst>
            <pc:docMk/>
            <pc:sldMk cId="560408068" sldId="258"/>
            <ac:cxnSpMk id="12" creationId="{B3E0B6A3-E197-43D6-82D5-7455DAB1A746}"/>
          </ac:cxnSpMkLst>
        </pc:cxnChg>
        <pc:cxnChg chg="add del">
          <ac:chgData name="Adithi P" userId="158ef389b95d28be" providerId="LiveId" clId="{EED4F25C-27BA-4339-9720-22563C08BC10}" dt="2023-02-08T16:10:25.413" v="57"/>
          <ac:cxnSpMkLst>
            <pc:docMk/>
            <pc:sldMk cId="560408068" sldId="258"/>
            <ac:cxnSpMk id="13" creationId="{A99D5523-0BC8-4D5A-871C-69C0725E7363}"/>
          </ac:cxnSpMkLst>
        </pc:cxnChg>
        <pc:cxnChg chg="add">
          <ac:chgData name="Adithi P" userId="158ef389b95d28be" providerId="LiveId" clId="{EED4F25C-27BA-4339-9720-22563C08BC10}" dt="2023-02-08T16:10:37.633" v="62" actId="26606"/>
          <ac:cxnSpMkLst>
            <pc:docMk/>
            <pc:sldMk cId="560408068" sldId="258"/>
            <ac:cxnSpMk id="17" creationId="{1AEA88FB-F5DD-45CE-AAE1-7B33D0ABDD25}"/>
          </ac:cxnSpMkLst>
        </pc:cxnChg>
        <pc:cxnChg chg="add del">
          <ac:chgData name="Adithi P" userId="158ef389b95d28be" providerId="LiveId" clId="{EED4F25C-27BA-4339-9720-22563C08BC10}" dt="2023-02-08T16:09:12.943" v="47"/>
          <ac:cxnSpMkLst>
            <pc:docMk/>
            <pc:sldMk cId="560408068" sldId="258"/>
            <ac:cxnSpMk id="18" creationId="{5BD24D8B-8573-4260-B700-E860AD6D2A8E}"/>
          </ac:cxnSpMkLst>
        </pc:cxnChg>
      </pc:sldChg>
      <pc:sldChg chg="delSp modSp mod delDesignElem">
        <pc:chgData name="Adithi P" userId="158ef389b95d28be" providerId="LiveId" clId="{EED4F25C-27BA-4339-9720-22563C08BC10}" dt="2023-02-08T16:10:41.863" v="63" actId="26606"/>
        <pc:sldMkLst>
          <pc:docMk/>
          <pc:sldMk cId="1498463339" sldId="259"/>
        </pc:sldMkLst>
        <pc:spChg chg="mod">
          <ac:chgData name="Adithi P" userId="158ef389b95d28be" providerId="LiveId" clId="{EED4F25C-27BA-4339-9720-22563C08BC10}" dt="2023-02-08T16:10:41.863" v="63" actId="26606"/>
          <ac:spMkLst>
            <pc:docMk/>
            <pc:sldMk cId="1498463339" sldId="259"/>
            <ac:spMk id="2" creationId="{DDE4598D-DDCE-B737-BF40-733D26BD251A}"/>
          </ac:spMkLst>
        </pc:spChg>
        <pc:spChg chg="del">
          <ac:chgData name="Adithi P" userId="158ef389b95d28be" providerId="LiveId" clId="{EED4F25C-27BA-4339-9720-22563C08BC10}" dt="2023-02-08T16:08:32.967" v="40"/>
          <ac:spMkLst>
            <pc:docMk/>
            <pc:sldMk cId="1498463339" sldId="259"/>
            <ac:spMk id="18" creationId="{CC28BCC9-4093-4FD5-83EB-7EC297F51396}"/>
          </ac:spMkLst>
        </pc:spChg>
        <pc:grpChg chg="del">
          <ac:chgData name="Adithi P" userId="158ef389b95d28be" providerId="LiveId" clId="{EED4F25C-27BA-4339-9720-22563C08BC10}" dt="2023-02-08T16:08:32.967" v="40"/>
          <ac:grpSpMkLst>
            <pc:docMk/>
            <pc:sldMk cId="1498463339" sldId="259"/>
            <ac:grpSpMk id="9" creationId="{08BCF048-8940-4354-B9EC-5AD74E283CE3}"/>
          </ac:grpSpMkLst>
        </pc:grpChg>
        <pc:graphicFrameChg chg="mod modGraphic">
          <ac:chgData name="Adithi P" userId="158ef389b95d28be" providerId="LiveId" clId="{EED4F25C-27BA-4339-9720-22563C08BC10}" dt="2023-02-08T16:10:41.863" v="63" actId="26606"/>
          <ac:graphicFrameMkLst>
            <pc:docMk/>
            <pc:sldMk cId="1498463339" sldId="259"/>
            <ac:graphicFrameMk id="5" creationId="{EF30F1D4-2FE5-3EE4-84C4-25E0E4462734}"/>
          </ac:graphicFrameMkLst>
        </pc:graphicFrameChg>
      </pc:sldChg>
      <pc:sldChg chg="addSp modSp mod">
        <pc:chgData name="Adithi P" userId="158ef389b95d28be" providerId="LiveId" clId="{EED4F25C-27BA-4339-9720-22563C08BC10}" dt="2023-02-08T16:10:44.750" v="64" actId="26606"/>
        <pc:sldMkLst>
          <pc:docMk/>
          <pc:sldMk cId="2124433901" sldId="260"/>
        </pc:sldMkLst>
        <pc:spChg chg="mod">
          <ac:chgData name="Adithi P" userId="158ef389b95d28be" providerId="LiveId" clId="{EED4F25C-27BA-4339-9720-22563C08BC10}" dt="2023-02-08T16:10:44.750" v="64" actId="26606"/>
          <ac:spMkLst>
            <pc:docMk/>
            <pc:sldMk cId="2124433901" sldId="260"/>
            <ac:spMk id="2" creationId="{788B5A07-2B61-1C06-53BF-49E77541DBBF}"/>
          </ac:spMkLst>
        </pc:spChg>
        <pc:spChg chg="mod">
          <ac:chgData name="Adithi P" userId="158ef389b95d28be" providerId="LiveId" clId="{EED4F25C-27BA-4339-9720-22563C08BC10}" dt="2023-02-08T16:10:44.750" v="64" actId="26606"/>
          <ac:spMkLst>
            <pc:docMk/>
            <pc:sldMk cId="2124433901" sldId="260"/>
            <ac:spMk id="3" creationId="{8172C702-DBD8-5E75-73D0-258589265A3D}"/>
          </ac:spMkLst>
        </pc:spChg>
        <pc:spChg chg="add">
          <ac:chgData name="Adithi P" userId="158ef389b95d28be" providerId="LiveId" clId="{EED4F25C-27BA-4339-9720-22563C08BC10}" dt="2023-02-08T16:10:44.750" v="64" actId="26606"/>
          <ac:spMkLst>
            <pc:docMk/>
            <pc:sldMk cId="2124433901" sldId="260"/>
            <ac:spMk id="10" creationId="{4FAE1107-CEC3-4041-8BAA-CDB6F6759B35}"/>
          </ac:spMkLst>
        </pc:spChg>
        <pc:picChg chg="mod">
          <ac:chgData name="Adithi P" userId="158ef389b95d28be" providerId="LiveId" clId="{EED4F25C-27BA-4339-9720-22563C08BC10}" dt="2023-02-08T16:10:44.750" v="64" actId="26606"/>
          <ac:picMkLst>
            <pc:docMk/>
            <pc:sldMk cId="2124433901" sldId="260"/>
            <ac:picMk id="5" creationId="{0007B9B2-2ACE-A8E1-0B89-58538CD73A98}"/>
          </ac:picMkLst>
        </pc:picChg>
        <pc:cxnChg chg="add">
          <ac:chgData name="Adithi P" userId="158ef389b95d28be" providerId="LiveId" clId="{EED4F25C-27BA-4339-9720-22563C08BC10}" dt="2023-02-08T16:10:44.750" v="64" actId="26606"/>
          <ac:cxnSpMkLst>
            <pc:docMk/>
            <pc:sldMk cId="2124433901" sldId="260"/>
            <ac:cxnSpMk id="12" creationId="{1AEA88FB-F5DD-45CE-AAE1-7B33D0ABDD25}"/>
          </ac:cxnSpMkLst>
        </pc:cxnChg>
      </pc:sldChg>
      <pc:sldChg chg="addSp modSp mod">
        <pc:chgData name="Adithi P" userId="158ef389b95d28be" providerId="LiveId" clId="{EED4F25C-27BA-4339-9720-22563C08BC10}" dt="2023-02-08T16:10:48.252" v="65" actId="26606"/>
        <pc:sldMkLst>
          <pc:docMk/>
          <pc:sldMk cId="1532425700" sldId="261"/>
        </pc:sldMkLst>
        <pc:spChg chg="mod">
          <ac:chgData name="Adithi P" userId="158ef389b95d28be" providerId="LiveId" clId="{EED4F25C-27BA-4339-9720-22563C08BC10}" dt="2023-02-08T16:10:48.252" v="65" actId="26606"/>
          <ac:spMkLst>
            <pc:docMk/>
            <pc:sldMk cId="1532425700" sldId="261"/>
            <ac:spMk id="2" creationId="{44E3A77F-21C7-B6A7-041F-DD8967FEDAF9}"/>
          </ac:spMkLst>
        </pc:spChg>
        <pc:spChg chg="mod">
          <ac:chgData name="Adithi P" userId="158ef389b95d28be" providerId="LiveId" clId="{EED4F25C-27BA-4339-9720-22563C08BC10}" dt="2023-02-08T16:10:48.252" v="65" actId="26606"/>
          <ac:spMkLst>
            <pc:docMk/>
            <pc:sldMk cId="1532425700" sldId="261"/>
            <ac:spMk id="3" creationId="{1B5C27BC-F73F-C03D-3167-BA8FA509B070}"/>
          </ac:spMkLst>
        </pc:spChg>
        <pc:spChg chg="add">
          <ac:chgData name="Adithi P" userId="158ef389b95d28be" providerId="LiveId" clId="{EED4F25C-27BA-4339-9720-22563C08BC10}" dt="2023-02-08T16:10:48.252" v="65" actId="26606"/>
          <ac:spMkLst>
            <pc:docMk/>
            <pc:sldMk cId="1532425700" sldId="261"/>
            <ac:spMk id="10" creationId="{4FAE1107-CEC3-4041-8BAA-CDB6F6759B35}"/>
          </ac:spMkLst>
        </pc:spChg>
        <pc:picChg chg="mod">
          <ac:chgData name="Adithi P" userId="158ef389b95d28be" providerId="LiveId" clId="{EED4F25C-27BA-4339-9720-22563C08BC10}" dt="2023-02-08T16:10:48.252" v="65" actId="26606"/>
          <ac:picMkLst>
            <pc:docMk/>
            <pc:sldMk cId="1532425700" sldId="261"/>
            <ac:picMk id="5" creationId="{745F50D4-5CD3-DA26-B497-1DC120E0D942}"/>
          </ac:picMkLst>
        </pc:picChg>
        <pc:cxnChg chg="add">
          <ac:chgData name="Adithi P" userId="158ef389b95d28be" providerId="LiveId" clId="{EED4F25C-27BA-4339-9720-22563C08BC10}" dt="2023-02-08T16:10:48.252" v="65" actId="26606"/>
          <ac:cxnSpMkLst>
            <pc:docMk/>
            <pc:sldMk cId="1532425700" sldId="261"/>
            <ac:cxnSpMk id="12" creationId="{1AEA88FB-F5DD-45CE-AAE1-7B33D0ABDD25}"/>
          </ac:cxnSpMkLst>
        </pc:cxnChg>
      </pc:sldChg>
      <pc:sldChg chg="addSp delSp modSp mod setClrOvrMap delDesignElem">
        <pc:chgData name="Adithi P" userId="158ef389b95d28be" providerId="LiveId" clId="{EED4F25C-27BA-4339-9720-22563C08BC10}" dt="2023-02-08T16:10:51.653" v="66" actId="26606"/>
        <pc:sldMkLst>
          <pc:docMk/>
          <pc:sldMk cId="1978009286" sldId="262"/>
        </pc:sldMkLst>
        <pc:spChg chg="mod">
          <ac:chgData name="Adithi P" userId="158ef389b95d28be" providerId="LiveId" clId="{EED4F25C-27BA-4339-9720-22563C08BC10}" dt="2023-02-08T16:10:51.653" v="66" actId="26606"/>
          <ac:spMkLst>
            <pc:docMk/>
            <pc:sldMk cId="1978009286" sldId="262"/>
            <ac:spMk id="2" creationId="{4A8C89D6-F2B4-69FA-F005-16BDC22BB75F}"/>
          </ac:spMkLst>
        </pc:spChg>
        <pc:spChg chg="mod ord">
          <ac:chgData name="Adithi P" userId="158ef389b95d28be" providerId="LiveId" clId="{EED4F25C-27BA-4339-9720-22563C08BC10}" dt="2023-02-08T16:10:51.653" v="66" actId="26606"/>
          <ac:spMkLst>
            <pc:docMk/>
            <pc:sldMk cId="1978009286" sldId="262"/>
            <ac:spMk id="3" creationId="{27D52E0C-CCCF-CC7E-D8C8-618D3F148AC2}"/>
          </ac:spMkLst>
        </pc:spChg>
        <pc:spChg chg="add">
          <ac:chgData name="Adithi P" userId="158ef389b95d28be" providerId="LiveId" clId="{EED4F25C-27BA-4339-9720-22563C08BC10}" dt="2023-02-08T16:10:51.653" v="66" actId="26606"/>
          <ac:spMkLst>
            <pc:docMk/>
            <pc:sldMk cId="1978009286" sldId="262"/>
            <ac:spMk id="7" creationId="{CA4D39DB-AFA4-47BA-A7F2-13A71D210C66}"/>
          </ac:spMkLst>
        </pc:spChg>
        <pc:spChg chg="del">
          <ac:chgData name="Adithi P" userId="158ef389b95d28be" providerId="LiveId" clId="{EED4F25C-27BA-4339-9720-22563C08BC10}" dt="2023-02-08T16:08:32.967" v="40"/>
          <ac:spMkLst>
            <pc:docMk/>
            <pc:sldMk cId="1978009286" sldId="262"/>
            <ac:spMk id="10" creationId="{643780CE-2BE5-46F6-97B2-60DF30217ED3}"/>
          </ac:spMkLst>
        </pc:spChg>
        <pc:spChg chg="del">
          <ac:chgData name="Adithi P" userId="158ef389b95d28be" providerId="LiveId" clId="{EED4F25C-27BA-4339-9720-22563C08BC10}" dt="2023-02-08T16:08:32.967" v="40"/>
          <ac:spMkLst>
            <pc:docMk/>
            <pc:sldMk cId="1978009286" sldId="262"/>
            <ac:spMk id="12" creationId="{61A87A49-68E6-459E-A5A6-46229FF42125}"/>
          </ac:spMkLst>
        </pc:spChg>
        <pc:spChg chg="del">
          <ac:chgData name="Adithi P" userId="158ef389b95d28be" providerId="LiveId" clId="{EED4F25C-27BA-4339-9720-22563C08BC10}" dt="2023-02-08T16:08:32.967" v="40"/>
          <ac:spMkLst>
            <pc:docMk/>
            <pc:sldMk cId="1978009286" sldId="262"/>
            <ac:spMk id="14" creationId="{F6ACD5FC-CAFE-48EB-B765-60EED2E052F0}"/>
          </ac:spMkLst>
        </pc:spChg>
        <pc:spChg chg="del">
          <ac:chgData name="Adithi P" userId="158ef389b95d28be" providerId="LiveId" clId="{EED4F25C-27BA-4339-9720-22563C08BC10}" dt="2023-02-08T16:08:32.967" v="40"/>
          <ac:spMkLst>
            <pc:docMk/>
            <pc:sldMk cId="1978009286" sldId="262"/>
            <ac:spMk id="16" creationId="{9F33B405-D785-4738-B1C0-6A0AA5E98286}"/>
          </ac:spMkLst>
        </pc:spChg>
        <pc:spChg chg="del">
          <ac:chgData name="Adithi P" userId="158ef389b95d28be" providerId="LiveId" clId="{EED4F25C-27BA-4339-9720-22563C08BC10}" dt="2023-02-08T16:08:32.967" v="40"/>
          <ac:spMkLst>
            <pc:docMk/>
            <pc:sldMk cId="1978009286" sldId="262"/>
            <ac:spMk id="18" creationId="{4233DC0E-DE6C-4FB6-A529-51B162641AB8}"/>
          </ac:spMkLst>
        </pc:spChg>
        <pc:spChg chg="del">
          <ac:chgData name="Adithi P" userId="158ef389b95d28be" providerId="LiveId" clId="{EED4F25C-27BA-4339-9720-22563C08BC10}" dt="2023-02-08T16:08:32.967" v="40"/>
          <ac:spMkLst>
            <pc:docMk/>
            <pc:sldMk cId="1978009286" sldId="262"/>
            <ac:spMk id="20" creationId="{3870477F-E451-4BC3-863F-0E2FC572884B}"/>
          </ac:spMkLst>
        </pc:spChg>
        <pc:spChg chg="del">
          <ac:chgData name="Adithi P" userId="158ef389b95d28be" providerId="LiveId" clId="{EED4F25C-27BA-4339-9720-22563C08BC10}" dt="2023-02-08T16:08:32.967" v="40"/>
          <ac:spMkLst>
            <pc:docMk/>
            <pc:sldMk cId="1978009286" sldId="262"/>
            <ac:spMk id="22" creationId="{B4A81DE1-E2BC-4A31-99EE-71350421B0EA}"/>
          </ac:spMkLst>
        </pc:spChg>
        <pc:picChg chg="mod">
          <ac:chgData name="Adithi P" userId="158ef389b95d28be" providerId="LiveId" clId="{EED4F25C-27BA-4339-9720-22563C08BC10}" dt="2023-02-08T16:10:51.653" v="66" actId="26606"/>
          <ac:picMkLst>
            <pc:docMk/>
            <pc:sldMk cId="1978009286" sldId="262"/>
            <ac:picMk id="5" creationId="{843D4CFA-326D-F23B-8A13-7C2B4D76FAFF}"/>
          </ac:picMkLst>
        </pc:picChg>
      </pc:sldChg>
      <pc:sldChg chg="addSp delSp modSp mod setClrOvrMap delDesignElem">
        <pc:chgData name="Adithi P" userId="158ef389b95d28be" providerId="LiveId" clId="{EED4F25C-27BA-4339-9720-22563C08BC10}" dt="2023-02-08T16:10:57.045" v="67" actId="26606"/>
        <pc:sldMkLst>
          <pc:docMk/>
          <pc:sldMk cId="3731883884" sldId="263"/>
        </pc:sldMkLst>
        <pc:spChg chg="mod">
          <ac:chgData name="Adithi P" userId="158ef389b95d28be" providerId="LiveId" clId="{EED4F25C-27BA-4339-9720-22563C08BC10}" dt="2023-02-08T16:10:57.045" v="67" actId="26606"/>
          <ac:spMkLst>
            <pc:docMk/>
            <pc:sldMk cId="3731883884" sldId="263"/>
            <ac:spMk id="2" creationId="{8BD37BB9-7F09-9BDE-BABC-9A6DA00F8D1D}"/>
          </ac:spMkLst>
        </pc:spChg>
        <pc:spChg chg="mod">
          <ac:chgData name="Adithi P" userId="158ef389b95d28be" providerId="LiveId" clId="{EED4F25C-27BA-4339-9720-22563C08BC10}" dt="2023-02-08T16:10:57.045" v="67" actId="26606"/>
          <ac:spMkLst>
            <pc:docMk/>
            <pc:sldMk cId="3731883884" sldId="263"/>
            <ac:spMk id="3" creationId="{2A912430-385F-006C-CBB6-732CB7A6E542}"/>
          </ac:spMkLst>
        </pc:spChg>
        <pc:spChg chg="add">
          <ac:chgData name="Adithi P" userId="158ef389b95d28be" providerId="LiveId" clId="{EED4F25C-27BA-4339-9720-22563C08BC10}" dt="2023-02-08T16:10:57.045" v="67" actId="26606"/>
          <ac:spMkLst>
            <pc:docMk/>
            <pc:sldMk cId="3731883884" sldId="263"/>
            <ac:spMk id="9" creationId="{4FAE1107-CEC3-4041-8BAA-CDB6F6759B35}"/>
          </ac:spMkLst>
        </pc:spChg>
        <pc:spChg chg="del">
          <ac:chgData name="Adithi P" userId="158ef389b95d28be" providerId="LiveId" clId="{EED4F25C-27BA-4339-9720-22563C08BC10}" dt="2023-02-08T16:08:32.967" v="40"/>
          <ac:spMkLst>
            <pc:docMk/>
            <pc:sldMk cId="3731883884" sldId="263"/>
            <ac:spMk id="12" creationId="{510C9632-BB6F-48EE-AB65-501878BA5DB6}"/>
          </ac:spMkLst>
        </pc:spChg>
        <pc:spChg chg="del">
          <ac:chgData name="Adithi P" userId="158ef389b95d28be" providerId="LiveId" clId="{EED4F25C-27BA-4339-9720-22563C08BC10}" dt="2023-02-08T16:08:32.967" v="40"/>
          <ac:spMkLst>
            <pc:docMk/>
            <pc:sldMk cId="3731883884" sldId="263"/>
            <ac:spMk id="14" creationId="{4EC8AAB6-953B-4D29-9967-3C44D06BB4E8}"/>
          </ac:spMkLst>
        </pc:spChg>
        <pc:spChg chg="del">
          <ac:chgData name="Adithi P" userId="158ef389b95d28be" providerId="LiveId" clId="{EED4F25C-27BA-4339-9720-22563C08BC10}" dt="2023-02-08T16:08:32.967" v="40"/>
          <ac:spMkLst>
            <pc:docMk/>
            <pc:sldMk cId="3731883884" sldId="263"/>
            <ac:spMk id="16" creationId="{C89ED458-2326-40DC-9C7B-1A717B6551AD}"/>
          </ac:spMkLst>
        </pc:spChg>
        <pc:spChg chg="del">
          <ac:chgData name="Adithi P" userId="158ef389b95d28be" providerId="LiveId" clId="{EED4F25C-27BA-4339-9720-22563C08BC10}" dt="2023-02-08T16:08:32.967" v="40"/>
          <ac:spMkLst>
            <pc:docMk/>
            <pc:sldMk cId="3731883884" sldId="263"/>
            <ac:spMk id="18" creationId="{6F9D1DE6-E368-4F07-85F9-D5B767477DDF}"/>
          </ac:spMkLst>
        </pc:spChg>
        <pc:spChg chg="del">
          <ac:chgData name="Adithi P" userId="158ef389b95d28be" providerId="LiveId" clId="{EED4F25C-27BA-4339-9720-22563C08BC10}" dt="2023-02-08T16:08:32.967" v="40"/>
          <ac:spMkLst>
            <pc:docMk/>
            <pc:sldMk cId="3731883884" sldId="263"/>
            <ac:spMk id="20" creationId="{F63B1F66-4ACE-4A01-8ADF-F175A9C358B2}"/>
          </ac:spMkLst>
        </pc:spChg>
        <pc:spChg chg="del">
          <ac:chgData name="Adithi P" userId="158ef389b95d28be" providerId="LiveId" clId="{EED4F25C-27BA-4339-9720-22563C08BC10}" dt="2023-02-08T16:08:32.967" v="40"/>
          <ac:spMkLst>
            <pc:docMk/>
            <pc:sldMk cId="3731883884" sldId="263"/>
            <ac:spMk id="22" creationId="{CF8448ED-9332-4A9B-8CAB-B1985E596E20}"/>
          </ac:spMkLst>
        </pc:spChg>
        <pc:spChg chg="del">
          <ac:chgData name="Adithi P" userId="158ef389b95d28be" providerId="LiveId" clId="{EED4F25C-27BA-4339-9720-22563C08BC10}" dt="2023-02-08T16:08:32.967" v="40"/>
          <ac:spMkLst>
            <pc:docMk/>
            <pc:sldMk cId="3731883884" sldId="263"/>
            <ac:spMk id="24" creationId="{ED3A2261-1C75-40FF-8CD6-18C5900C1C8D}"/>
          </ac:spMkLst>
        </pc:spChg>
        <pc:picChg chg="mod">
          <ac:chgData name="Adithi P" userId="158ef389b95d28be" providerId="LiveId" clId="{EED4F25C-27BA-4339-9720-22563C08BC10}" dt="2023-02-08T16:10:57.045" v="67" actId="26606"/>
          <ac:picMkLst>
            <pc:docMk/>
            <pc:sldMk cId="3731883884" sldId="263"/>
            <ac:picMk id="7" creationId="{5C5E965C-0595-752C-960A-363F5958AEAD}"/>
          </ac:picMkLst>
        </pc:picChg>
        <pc:cxnChg chg="add">
          <ac:chgData name="Adithi P" userId="158ef389b95d28be" providerId="LiveId" clId="{EED4F25C-27BA-4339-9720-22563C08BC10}" dt="2023-02-08T16:10:57.045" v="67" actId="26606"/>
          <ac:cxnSpMkLst>
            <pc:docMk/>
            <pc:sldMk cId="3731883884" sldId="263"/>
            <ac:cxnSpMk id="10" creationId="{1AEA88FB-F5DD-45CE-AAE1-7B33D0ABDD25}"/>
          </ac:cxnSpMkLst>
        </pc:cxnChg>
      </pc:sldChg>
      <pc:sldChg chg="addSp delSp modSp mod delDesignElem">
        <pc:chgData name="Adithi P" userId="158ef389b95d28be" providerId="LiveId" clId="{EED4F25C-27BA-4339-9720-22563C08BC10}" dt="2023-02-08T16:11:01.088" v="68" actId="26606"/>
        <pc:sldMkLst>
          <pc:docMk/>
          <pc:sldMk cId="1815033941" sldId="264"/>
        </pc:sldMkLst>
        <pc:spChg chg="mod">
          <ac:chgData name="Adithi P" userId="158ef389b95d28be" providerId="LiveId" clId="{EED4F25C-27BA-4339-9720-22563C08BC10}" dt="2023-02-08T16:11:01.088" v="68" actId="26606"/>
          <ac:spMkLst>
            <pc:docMk/>
            <pc:sldMk cId="1815033941" sldId="264"/>
            <ac:spMk id="2" creationId="{577B756A-188B-FB3D-AFE8-30EEDB274D55}"/>
          </ac:spMkLst>
        </pc:spChg>
        <pc:spChg chg="add">
          <ac:chgData name="Adithi P" userId="158ef389b95d28be" providerId="LiveId" clId="{EED4F25C-27BA-4339-9720-22563C08BC10}" dt="2023-02-08T16:11:01.088" v="68" actId="26606"/>
          <ac:spMkLst>
            <pc:docMk/>
            <pc:sldMk cId="1815033941" sldId="264"/>
            <ac:spMk id="10" creationId="{3A8EC506-B1DA-46A1-B44D-774E68468E13}"/>
          </ac:spMkLst>
        </pc:spChg>
        <pc:spChg chg="add">
          <ac:chgData name="Adithi P" userId="158ef389b95d28be" providerId="LiveId" clId="{EED4F25C-27BA-4339-9720-22563C08BC10}" dt="2023-02-08T16:11:01.088" v="68" actId="26606"/>
          <ac:spMkLst>
            <pc:docMk/>
            <pc:sldMk cId="1815033941" sldId="264"/>
            <ac:spMk id="12" creationId="{BFF30785-305E-45D7-984F-5AA93D3CA561}"/>
          </ac:spMkLst>
        </pc:spChg>
        <pc:spChg chg="add">
          <ac:chgData name="Adithi P" userId="158ef389b95d28be" providerId="LiveId" clId="{EED4F25C-27BA-4339-9720-22563C08BC10}" dt="2023-02-08T16:11:01.088" v="68" actId="26606"/>
          <ac:spMkLst>
            <pc:docMk/>
            <pc:sldMk cId="1815033941" sldId="264"/>
            <ac:spMk id="16" creationId="{C411DB08-1669-426B-BBEB-FAD285EF80FE}"/>
          </ac:spMkLst>
        </pc:spChg>
        <pc:spChg chg="add">
          <ac:chgData name="Adithi P" userId="158ef389b95d28be" providerId="LiveId" clId="{EED4F25C-27BA-4339-9720-22563C08BC10}" dt="2023-02-08T16:11:01.088" v="68" actId="26606"/>
          <ac:spMkLst>
            <pc:docMk/>
            <pc:sldMk cId="1815033941" sldId="264"/>
            <ac:spMk id="18" creationId="{029E4219-121F-4CD1-AA58-24746CD2923C}"/>
          </ac:spMkLst>
        </pc:spChg>
        <pc:spChg chg="del">
          <ac:chgData name="Adithi P" userId="158ef389b95d28be" providerId="LiveId" clId="{EED4F25C-27BA-4339-9720-22563C08BC10}" dt="2023-02-08T16:08:32.967" v="40"/>
          <ac:spMkLst>
            <pc:docMk/>
            <pc:sldMk cId="1815033941" sldId="264"/>
            <ac:spMk id="33" creationId="{670D6F2B-93AF-47D6-9378-5E54BE0AC69F}"/>
          </ac:spMkLst>
        </pc:spChg>
        <pc:spChg chg="del">
          <ac:chgData name="Adithi P" userId="158ef389b95d28be" providerId="LiveId" clId="{EED4F25C-27BA-4339-9720-22563C08BC10}" dt="2023-02-08T16:08:32.967" v="40"/>
          <ac:spMkLst>
            <pc:docMk/>
            <pc:sldMk cId="1815033941" sldId="264"/>
            <ac:spMk id="35" creationId="{2D529E20-662F-4915-ACD7-970C026FDB7F}"/>
          </ac:spMkLst>
        </pc:spChg>
        <pc:spChg chg="del">
          <ac:chgData name="Adithi P" userId="158ef389b95d28be" providerId="LiveId" clId="{EED4F25C-27BA-4339-9720-22563C08BC10}" dt="2023-02-08T16:08:32.967" v="40"/>
          <ac:spMkLst>
            <pc:docMk/>
            <pc:sldMk cId="1815033941" sldId="264"/>
            <ac:spMk id="37" creationId="{1AD5EB79-7F9A-4BBC-92A5-188382CBA1B6}"/>
          </ac:spMkLst>
        </pc:spChg>
        <pc:spChg chg="del">
          <ac:chgData name="Adithi P" userId="158ef389b95d28be" providerId="LiveId" clId="{EED4F25C-27BA-4339-9720-22563C08BC10}" dt="2023-02-08T16:08:32.967" v="40"/>
          <ac:spMkLst>
            <pc:docMk/>
            <pc:sldMk cId="1815033941" sldId="264"/>
            <ac:spMk id="39" creationId="{B9B8A17F-DC3A-4D9A-AA53-9BFB894CD7BA}"/>
          </ac:spMkLst>
        </pc:spChg>
        <pc:grpChg chg="del">
          <ac:chgData name="Adithi P" userId="158ef389b95d28be" providerId="LiveId" clId="{EED4F25C-27BA-4339-9720-22563C08BC10}" dt="2023-02-08T16:08:32.967" v="40"/>
          <ac:grpSpMkLst>
            <pc:docMk/>
            <pc:sldMk cId="1815033941" sldId="264"/>
            <ac:grpSpMk id="29" creationId="{6503EB0F-2257-4A3E-A73B-E1DE769B459F}"/>
          </ac:grpSpMkLst>
        </pc:grpChg>
        <pc:picChg chg="mod ord">
          <ac:chgData name="Adithi P" userId="158ef389b95d28be" providerId="LiveId" clId="{EED4F25C-27BA-4339-9720-22563C08BC10}" dt="2023-02-08T16:11:01.088" v="68" actId="26606"/>
          <ac:picMkLst>
            <pc:docMk/>
            <pc:sldMk cId="1815033941" sldId="264"/>
            <ac:picMk id="5" creationId="{8F51AC14-92BE-33CD-AD0B-907FA4064F6F}"/>
          </ac:picMkLst>
        </pc:picChg>
        <pc:cxnChg chg="add">
          <ac:chgData name="Adithi P" userId="158ef389b95d28be" providerId="LiveId" clId="{EED4F25C-27BA-4339-9720-22563C08BC10}" dt="2023-02-08T16:11:01.088" v="68" actId="26606"/>
          <ac:cxnSpMkLst>
            <pc:docMk/>
            <pc:sldMk cId="1815033941" sldId="264"/>
            <ac:cxnSpMk id="14" creationId="{15E01FA5-D766-43CA-A83D-E7CF3F04E96F}"/>
          </ac:cxnSpMkLst>
        </pc:cxnChg>
        <pc:cxnChg chg="add">
          <ac:chgData name="Adithi P" userId="158ef389b95d28be" providerId="LiveId" clId="{EED4F25C-27BA-4339-9720-22563C08BC10}" dt="2023-02-08T16:11:01.088" v="68" actId="26606"/>
          <ac:cxnSpMkLst>
            <pc:docMk/>
            <pc:sldMk cId="1815033941" sldId="264"/>
            <ac:cxnSpMk id="20" creationId="{52F50912-06FD-4216-BAD3-21050F59564A}"/>
          </ac:cxnSpMkLst>
        </pc:cxnChg>
      </pc:sldChg>
      <pc:sldChg chg="addSp delSp modSp new mod setBg modClrScheme setClrOvrMap delDesignElem chgLayout">
        <pc:chgData name="Adithi P" userId="158ef389b95d28be" providerId="LiveId" clId="{EED4F25C-27BA-4339-9720-22563C08BC10}" dt="2023-02-08T16:11:12.914" v="70" actId="27614"/>
        <pc:sldMkLst>
          <pc:docMk/>
          <pc:sldMk cId="6175904" sldId="265"/>
        </pc:sldMkLst>
        <pc:spChg chg="del mod ord">
          <ac:chgData name="Adithi P" userId="158ef389b95d28be" providerId="LiveId" clId="{EED4F25C-27BA-4339-9720-22563C08BC10}" dt="2023-02-08T16:07:59.565" v="1" actId="700"/>
          <ac:spMkLst>
            <pc:docMk/>
            <pc:sldMk cId="6175904" sldId="265"/>
            <ac:spMk id="2" creationId="{E44F0CCC-FD5B-F056-81E3-58161E62C3F6}"/>
          </ac:spMkLst>
        </pc:spChg>
        <pc:spChg chg="del">
          <ac:chgData name="Adithi P" userId="158ef389b95d28be" providerId="LiveId" clId="{EED4F25C-27BA-4339-9720-22563C08BC10}" dt="2023-02-08T16:07:59.565" v="1" actId="700"/>
          <ac:spMkLst>
            <pc:docMk/>
            <pc:sldMk cId="6175904" sldId="265"/>
            <ac:spMk id="3" creationId="{017D8964-CA2B-CEFB-67B7-7B5CB28EEE48}"/>
          </ac:spMkLst>
        </pc:spChg>
        <pc:spChg chg="add mod ord">
          <ac:chgData name="Adithi P" userId="158ef389b95d28be" providerId="LiveId" clId="{EED4F25C-27BA-4339-9720-22563C08BC10}" dt="2023-02-08T16:11:06.966" v="69" actId="26606"/>
          <ac:spMkLst>
            <pc:docMk/>
            <pc:sldMk cId="6175904" sldId="265"/>
            <ac:spMk id="4" creationId="{79DCE0F7-030F-DD3F-5E2F-C84D1F5AC328}"/>
          </ac:spMkLst>
        </pc:spChg>
        <pc:spChg chg="add">
          <ac:chgData name="Adithi P" userId="158ef389b95d28be" providerId="LiveId" clId="{EED4F25C-27BA-4339-9720-22563C08BC10}" dt="2023-02-08T16:11:06.966" v="69" actId="26606"/>
          <ac:spMkLst>
            <pc:docMk/>
            <pc:sldMk cId="6175904" sldId="265"/>
            <ac:spMk id="11" creationId="{8CD2B798-7994-4548-A2BE-4AEF9C1A5FAE}"/>
          </ac:spMkLst>
        </pc:spChg>
        <pc:spChg chg="add">
          <ac:chgData name="Adithi P" userId="158ef389b95d28be" providerId="LiveId" clId="{EED4F25C-27BA-4339-9720-22563C08BC10}" dt="2023-02-08T16:11:06.966" v="69" actId="26606"/>
          <ac:spMkLst>
            <pc:docMk/>
            <pc:sldMk cId="6175904" sldId="265"/>
            <ac:spMk id="13" creationId="{E6162320-3B67-42BB-AF9D-939326E6489E}"/>
          </ac:spMkLst>
        </pc:spChg>
        <pc:spChg chg="add del">
          <ac:chgData name="Adithi P" userId="158ef389b95d28be" providerId="LiveId" clId="{EED4F25C-27BA-4339-9720-22563C08BC10}" dt="2023-02-08T16:08:32.967" v="40"/>
          <ac:spMkLst>
            <pc:docMk/>
            <pc:sldMk cId="6175904" sldId="265"/>
            <ac:spMk id="14" creationId="{670D6F2B-93AF-47D6-9378-5E54BE0AC69F}"/>
          </ac:spMkLst>
        </pc:spChg>
        <pc:spChg chg="add del">
          <ac:chgData name="Adithi P" userId="158ef389b95d28be" providerId="LiveId" clId="{EED4F25C-27BA-4339-9720-22563C08BC10}" dt="2023-02-08T16:08:32.967" v="40"/>
          <ac:spMkLst>
            <pc:docMk/>
            <pc:sldMk cId="6175904" sldId="265"/>
            <ac:spMk id="16" creationId="{491A5E26-1F21-459D-8C03-ADB057B09066}"/>
          </ac:spMkLst>
        </pc:spChg>
        <pc:spChg chg="add">
          <ac:chgData name="Adithi P" userId="158ef389b95d28be" providerId="LiveId" clId="{EED4F25C-27BA-4339-9720-22563C08BC10}" dt="2023-02-08T16:11:06.966" v="69" actId="26606"/>
          <ac:spMkLst>
            <pc:docMk/>
            <pc:sldMk cId="6175904" sldId="265"/>
            <ac:spMk id="17" creationId="{B8D726A5-7900-41B4-8D49-49B4A2010E7C}"/>
          </ac:spMkLst>
        </pc:spChg>
        <pc:grpChg chg="add del">
          <ac:chgData name="Adithi P" userId="158ef389b95d28be" providerId="LiveId" clId="{EED4F25C-27BA-4339-9720-22563C08BC10}" dt="2023-02-08T16:08:32.967" v="40"/>
          <ac:grpSpMkLst>
            <pc:docMk/>
            <pc:sldMk cId="6175904" sldId="265"/>
            <ac:grpSpMk id="10" creationId="{6503EB0F-2257-4A3E-A73B-E1DE769B459F}"/>
          </ac:grpSpMkLst>
        </pc:grpChg>
        <pc:picChg chg="add mod">
          <ac:chgData name="Adithi P" userId="158ef389b95d28be" providerId="LiveId" clId="{EED4F25C-27BA-4339-9720-22563C08BC10}" dt="2023-02-08T16:11:12.914" v="70" actId="27614"/>
          <ac:picMkLst>
            <pc:docMk/>
            <pc:sldMk cId="6175904" sldId="265"/>
            <ac:picMk id="6" creationId="{78FA5A7A-4255-C77D-2A60-F341ABBF9498}"/>
          </ac:picMkLst>
        </pc:picChg>
        <pc:cxnChg chg="add">
          <ac:chgData name="Adithi P" userId="158ef389b95d28be" providerId="LiveId" clId="{EED4F25C-27BA-4339-9720-22563C08BC10}" dt="2023-02-08T16:11:06.966" v="69" actId="26606"/>
          <ac:cxnSpMkLst>
            <pc:docMk/>
            <pc:sldMk cId="6175904" sldId="265"/>
            <ac:cxnSpMk id="15" creationId="{6722E143-84C1-4F95-937C-78B92D2811CF}"/>
          </ac:cxnSpMkLst>
        </pc:cxnChg>
        <pc:cxnChg chg="add">
          <ac:chgData name="Adithi P" userId="158ef389b95d28be" providerId="LiveId" clId="{EED4F25C-27BA-4339-9720-22563C08BC10}" dt="2023-02-08T16:11:06.966" v="69" actId="26606"/>
          <ac:cxnSpMkLst>
            <pc:docMk/>
            <pc:sldMk cId="6175904" sldId="265"/>
            <ac:cxnSpMk id="19" creationId="{46E49661-E258-450C-8150-A91A6B30D1CD}"/>
          </ac:cxnSpMkLst>
        </pc:cxnChg>
      </pc:sldChg>
      <pc:sldChg chg="addSp delSp modSp new mod setBg modClrScheme chgLayout">
        <pc:chgData name="Adithi P" userId="158ef389b95d28be" providerId="LiveId" clId="{EED4F25C-27BA-4339-9720-22563C08BC10}" dt="2023-02-08T16:28:18.144" v="701" actId="26606"/>
        <pc:sldMkLst>
          <pc:docMk/>
          <pc:sldMk cId="1952998353" sldId="266"/>
        </pc:sldMkLst>
        <pc:spChg chg="del mod ord">
          <ac:chgData name="Adithi P" userId="158ef389b95d28be" providerId="LiveId" clId="{EED4F25C-27BA-4339-9720-22563C08BC10}" dt="2023-02-08T16:11:22.317" v="72" actId="700"/>
          <ac:spMkLst>
            <pc:docMk/>
            <pc:sldMk cId="1952998353" sldId="266"/>
            <ac:spMk id="2" creationId="{B3C3F930-1993-6213-239C-49505E0D0097}"/>
          </ac:spMkLst>
        </pc:spChg>
        <pc:spChg chg="add mod ord">
          <ac:chgData name="Adithi P" userId="158ef389b95d28be" providerId="LiveId" clId="{EED4F25C-27BA-4339-9720-22563C08BC10}" dt="2023-02-08T16:28:18.144" v="701" actId="26606"/>
          <ac:spMkLst>
            <pc:docMk/>
            <pc:sldMk cId="1952998353" sldId="266"/>
            <ac:spMk id="3" creationId="{CD7C2578-1465-AC9F-8C97-71609D45DEB5}"/>
          </ac:spMkLst>
        </pc:spChg>
        <pc:spChg chg="add del mod ord">
          <ac:chgData name="Adithi P" userId="158ef389b95d28be" providerId="LiveId" clId="{EED4F25C-27BA-4339-9720-22563C08BC10}" dt="2023-02-08T16:27:24.099" v="693" actId="26606"/>
          <ac:spMkLst>
            <pc:docMk/>
            <pc:sldMk cId="1952998353" sldId="266"/>
            <ac:spMk id="4" creationId="{8CB9273E-2494-528C-FCD4-F2C5732C6992}"/>
          </ac:spMkLst>
        </pc:spChg>
        <pc:spChg chg="add del">
          <ac:chgData name="Adithi P" userId="158ef389b95d28be" providerId="LiveId" clId="{EED4F25C-27BA-4339-9720-22563C08BC10}" dt="2023-02-08T16:22:43.354" v="317" actId="26606"/>
          <ac:spMkLst>
            <pc:docMk/>
            <pc:sldMk cId="1952998353" sldId="266"/>
            <ac:spMk id="15" creationId="{27B7C6F6-4579-4D42-9857-ED1B2EE07B99}"/>
          </ac:spMkLst>
        </pc:spChg>
        <pc:spChg chg="add del">
          <ac:chgData name="Adithi P" userId="158ef389b95d28be" providerId="LiveId" clId="{EED4F25C-27BA-4339-9720-22563C08BC10}" dt="2023-02-08T16:22:43.354" v="317" actId="26606"/>
          <ac:spMkLst>
            <pc:docMk/>
            <pc:sldMk cId="1952998353" sldId="266"/>
            <ac:spMk id="17" creationId="{7E6D8249-E901-4E71-B15A-A7F5D7F7B0E1}"/>
          </ac:spMkLst>
        </pc:spChg>
        <pc:graphicFrameChg chg="add mod ord modGraphic">
          <ac:chgData name="Adithi P" userId="158ef389b95d28be" providerId="LiveId" clId="{EED4F25C-27BA-4339-9720-22563C08BC10}" dt="2023-02-08T16:28:18.144" v="701" actId="26606"/>
          <ac:graphicFrameMkLst>
            <pc:docMk/>
            <pc:sldMk cId="1952998353" sldId="266"/>
            <ac:graphicFrameMk id="12" creationId="{C09EF04A-0808-E427-D394-6E2051F9DDA8}"/>
          </ac:graphicFrameMkLst>
        </pc:graphicFrameChg>
        <pc:picChg chg="add del">
          <ac:chgData name="Adithi P" userId="158ef389b95d28be" providerId="LiveId" clId="{EED4F25C-27BA-4339-9720-22563C08BC10}" dt="2023-02-08T16:19:02.207" v="202" actId="22"/>
          <ac:picMkLst>
            <pc:docMk/>
            <pc:sldMk cId="1952998353" sldId="266"/>
            <ac:picMk id="6" creationId="{D8615CBA-FA50-2C4A-B5C0-5E37161ED003}"/>
          </ac:picMkLst>
        </pc:picChg>
        <pc:picChg chg="add del">
          <ac:chgData name="Adithi P" userId="158ef389b95d28be" providerId="LiveId" clId="{EED4F25C-27BA-4339-9720-22563C08BC10}" dt="2023-02-08T16:19:25.728" v="205" actId="22"/>
          <ac:picMkLst>
            <pc:docMk/>
            <pc:sldMk cId="1952998353" sldId="266"/>
            <ac:picMk id="8" creationId="{00CCAF7A-AC22-730A-627F-968407D2DC90}"/>
          </ac:picMkLst>
        </pc:picChg>
        <pc:picChg chg="add mod ord">
          <ac:chgData name="Adithi P" userId="158ef389b95d28be" providerId="LiveId" clId="{EED4F25C-27BA-4339-9720-22563C08BC10}" dt="2023-02-08T16:28:18.144" v="701" actId="26606"/>
          <ac:picMkLst>
            <pc:docMk/>
            <pc:sldMk cId="1952998353" sldId="266"/>
            <ac:picMk id="10" creationId="{CF23AEB9-7EB7-CAB4-DD0C-FFF4F1F2C3DA}"/>
          </ac:picMkLst>
        </pc:picChg>
      </pc:sldChg>
      <pc:sldChg chg="addSp delSp modSp new mod setBg">
        <pc:chgData name="Adithi P" userId="158ef389b95d28be" providerId="LiveId" clId="{EED4F25C-27BA-4339-9720-22563C08BC10}" dt="2023-02-10T14:27:20.335" v="2603" actId="478"/>
        <pc:sldMkLst>
          <pc:docMk/>
          <pc:sldMk cId="1610146647" sldId="267"/>
        </pc:sldMkLst>
        <pc:spChg chg="mod">
          <ac:chgData name="Adithi P" userId="158ef389b95d28be" providerId="LiveId" clId="{EED4F25C-27BA-4339-9720-22563C08BC10}" dt="2023-02-08T17:29:30.036" v="1012" actId="313"/>
          <ac:spMkLst>
            <pc:docMk/>
            <pc:sldMk cId="1610146647" sldId="267"/>
            <ac:spMk id="2" creationId="{3F7AE3FA-80D2-964A-B8C3-143536FA826D}"/>
          </ac:spMkLst>
        </pc:spChg>
        <pc:spChg chg="mod ord">
          <ac:chgData name="Adithi P" userId="158ef389b95d28be" providerId="LiveId" clId="{EED4F25C-27BA-4339-9720-22563C08BC10}" dt="2023-02-08T17:32:45.230" v="1025" actId="21"/>
          <ac:spMkLst>
            <pc:docMk/>
            <pc:sldMk cId="1610146647" sldId="267"/>
            <ac:spMk id="3" creationId="{E514F9D2-4797-EE1E-B66D-FBD122B3E19A}"/>
          </ac:spMkLst>
        </pc:spChg>
        <pc:spChg chg="add del">
          <ac:chgData name="Adithi P" userId="158ef389b95d28be" providerId="LiveId" clId="{EED4F25C-27BA-4339-9720-22563C08BC10}" dt="2023-02-08T17:00:12.882" v="889" actId="26606"/>
          <ac:spMkLst>
            <pc:docMk/>
            <pc:sldMk cId="1610146647" sldId="267"/>
            <ac:spMk id="11" creationId="{156E7627-9054-4C34-A9FF-A07F952840C0}"/>
          </ac:spMkLst>
        </pc:spChg>
        <pc:spChg chg="add del">
          <ac:chgData name="Adithi P" userId="158ef389b95d28be" providerId="LiveId" clId="{EED4F25C-27BA-4339-9720-22563C08BC10}" dt="2023-02-08T16:54:21.738" v="800" actId="26606"/>
          <ac:spMkLst>
            <pc:docMk/>
            <pc:sldMk cId="1610146647" sldId="267"/>
            <ac:spMk id="12" creationId="{156E7627-9054-4C34-A9FF-A07F952840C0}"/>
          </ac:spMkLst>
        </pc:spChg>
        <pc:spChg chg="add del">
          <ac:chgData name="Adithi P" userId="158ef389b95d28be" providerId="LiveId" clId="{EED4F25C-27BA-4339-9720-22563C08BC10}" dt="2023-02-08T17:00:12.882" v="889" actId="26606"/>
          <ac:spMkLst>
            <pc:docMk/>
            <pc:sldMk cId="1610146647" sldId="267"/>
            <ac:spMk id="13" creationId="{BAFFBAEC-4B09-4263-AA73-ECE450FC74C6}"/>
          </ac:spMkLst>
        </pc:spChg>
        <pc:spChg chg="add del">
          <ac:chgData name="Adithi P" userId="158ef389b95d28be" providerId="LiveId" clId="{EED4F25C-27BA-4339-9720-22563C08BC10}" dt="2023-02-08T16:54:21.738" v="800" actId="26606"/>
          <ac:spMkLst>
            <pc:docMk/>
            <pc:sldMk cId="1610146647" sldId="267"/>
            <ac:spMk id="14" creationId="{BAFFBAEC-4B09-4263-AA73-ECE450FC74C6}"/>
          </ac:spMkLst>
        </pc:spChg>
        <pc:spChg chg="add del">
          <ac:chgData name="Adithi P" userId="158ef389b95d28be" providerId="LiveId" clId="{EED4F25C-27BA-4339-9720-22563C08BC10}" dt="2023-02-08T16:54:21.738" v="800" actId="26606"/>
          <ac:spMkLst>
            <pc:docMk/>
            <pc:sldMk cId="1610146647" sldId="267"/>
            <ac:spMk id="18" creationId="{E045B6E3-569F-487B-8966-D3A87C7B42F8}"/>
          </ac:spMkLst>
        </pc:spChg>
        <pc:spChg chg="add del">
          <ac:chgData name="Adithi P" userId="158ef389b95d28be" providerId="LiveId" clId="{EED4F25C-27BA-4339-9720-22563C08BC10}" dt="2023-02-08T17:00:12.882" v="889" actId="26606"/>
          <ac:spMkLst>
            <pc:docMk/>
            <pc:sldMk cId="1610146647" sldId="267"/>
            <ac:spMk id="20" creationId="{E045B6E3-569F-487B-8966-D3A87C7B42F8}"/>
          </ac:spMkLst>
        </pc:spChg>
        <pc:picChg chg="add del mod ord">
          <ac:chgData name="Adithi P" userId="158ef389b95d28be" providerId="LiveId" clId="{EED4F25C-27BA-4339-9720-22563C08BC10}" dt="2023-02-10T14:27:12.778" v="2601" actId="478"/>
          <ac:picMkLst>
            <pc:docMk/>
            <pc:sldMk cId="1610146647" sldId="267"/>
            <ac:picMk id="5" creationId="{1509984B-2828-B5C6-27CD-4D14275ED1F9}"/>
          </ac:picMkLst>
        </pc:picChg>
        <pc:picChg chg="add del mod">
          <ac:chgData name="Adithi P" userId="158ef389b95d28be" providerId="LiveId" clId="{EED4F25C-27BA-4339-9720-22563C08BC10}" dt="2023-02-08T16:54:37.647" v="801" actId="478"/>
          <ac:picMkLst>
            <pc:docMk/>
            <pc:sldMk cId="1610146647" sldId="267"/>
            <ac:picMk id="7" creationId="{403602A2-33F1-D81F-F9C5-A4DE32E14DD9}"/>
          </ac:picMkLst>
        </pc:picChg>
        <pc:picChg chg="add del mod ord">
          <ac:chgData name="Adithi P" userId="158ef389b95d28be" providerId="LiveId" clId="{EED4F25C-27BA-4339-9720-22563C08BC10}" dt="2023-02-10T14:27:20.335" v="2603" actId="478"/>
          <ac:picMkLst>
            <pc:docMk/>
            <pc:sldMk cId="1610146647" sldId="267"/>
            <ac:picMk id="9" creationId="{B7BBC540-A3CC-744F-55C2-D97404ACE48B}"/>
          </ac:picMkLst>
        </pc:picChg>
        <pc:cxnChg chg="add del">
          <ac:chgData name="Adithi P" userId="158ef389b95d28be" providerId="LiveId" clId="{EED4F25C-27BA-4339-9720-22563C08BC10}" dt="2023-02-08T17:00:12.882" v="889" actId="26606"/>
          <ac:cxnSpMkLst>
            <pc:docMk/>
            <pc:sldMk cId="1610146647" sldId="267"/>
            <ac:cxnSpMk id="15" creationId="{C570AA90-7628-435C-9F08-19F2E026DCDA}"/>
          </ac:cxnSpMkLst>
        </pc:cxnChg>
        <pc:cxnChg chg="add del">
          <ac:chgData name="Adithi P" userId="158ef389b95d28be" providerId="LiveId" clId="{EED4F25C-27BA-4339-9720-22563C08BC10}" dt="2023-02-08T16:54:21.738" v="800" actId="26606"/>
          <ac:cxnSpMkLst>
            <pc:docMk/>
            <pc:sldMk cId="1610146647" sldId="267"/>
            <ac:cxnSpMk id="16" creationId="{C570AA90-7628-435C-9F08-19F2E026DCDA}"/>
          </ac:cxnSpMkLst>
        </pc:cxnChg>
      </pc:sldChg>
      <pc:sldChg chg="addSp modSp new mod setBg setClrOvrMap">
        <pc:chgData name="Adithi P" userId="158ef389b95d28be" providerId="LiveId" clId="{EED4F25C-27BA-4339-9720-22563C08BC10}" dt="2023-02-10T13:55:50.825" v="1401" actId="26606"/>
        <pc:sldMkLst>
          <pc:docMk/>
          <pc:sldMk cId="2690966296" sldId="268"/>
        </pc:sldMkLst>
        <pc:spChg chg="mod">
          <ac:chgData name="Adithi P" userId="158ef389b95d28be" providerId="LiveId" clId="{EED4F25C-27BA-4339-9720-22563C08BC10}" dt="2023-02-10T13:55:50.825" v="1401" actId="26606"/>
          <ac:spMkLst>
            <pc:docMk/>
            <pc:sldMk cId="2690966296" sldId="268"/>
            <ac:spMk id="2" creationId="{2DB5B6E3-0E61-E7CC-3B73-B31D17BCBAC8}"/>
          </ac:spMkLst>
        </pc:spChg>
        <pc:spChg chg="mod">
          <ac:chgData name="Adithi P" userId="158ef389b95d28be" providerId="LiveId" clId="{EED4F25C-27BA-4339-9720-22563C08BC10}" dt="2023-02-10T13:55:50.825" v="1401" actId="26606"/>
          <ac:spMkLst>
            <pc:docMk/>
            <pc:sldMk cId="2690966296" sldId="268"/>
            <ac:spMk id="3" creationId="{6FA3A34B-C9E7-644F-B827-91BF73CD6AF1}"/>
          </ac:spMkLst>
        </pc:spChg>
        <pc:picChg chg="add">
          <ac:chgData name="Adithi P" userId="158ef389b95d28be" providerId="LiveId" clId="{EED4F25C-27BA-4339-9720-22563C08BC10}" dt="2023-02-10T13:55:50.825" v="1401" actId="26606"/>
          <ac:picMkLst>
            <pc:docMk/>
            <pc:sldMk cId="2690966296" sldId="268"/>
            <ac:picMk id="5" creationId="{9C6C98E8-2B1E-A74E-83F8-735D70ACB78C}"/>
          </ac:picMkLst>
        </pc:picChg>
        <pc:cxnChg chg="add">
          <ac:chgData name="Adithi P" userId="158ef389b95d28be" providerId="LiveId" clId="{EED4F25C-27BA-4339-9720-22563C08BC10}" dt="2023-02-10T13:55:50.825" v="1401" actId="26606"/>
          <ac:cxnSpMkLst>
            <pc:docMk/>
            <pc:sldMk cId="2690966296" sldId="268"/>
            <ac:cxnSpMk id="9" creationId="{FBC3B7EE-8632-4756-A078-1B3B0DF3B53E}"/>
          </ac:cxnSpMkLst>
        </pc:cxnChg>
      </pc:sldChg>
      <pc:sldChg chg="addSp delSp modSp new mod setBg setClrOvrMap">
        <pc:chgData name="Adithi P" userId="158ef389b95d28be" providerId="LiveId" clId="{EED4F25C-27BA-4339-9720-22563C08BC10}" dt="2023-02-10T14:08:30.797" v="2209" actId="26606"/>
        <pc:sldMkLst>
          <pc:docMk/>
          <pc:sldMk cId="1375726624" sldId="269"/>
        </pc:sldMkLst>
        <pc:spChg chg="mod">
          <ac:chgData name="Adithi P" userId="158ef389b95d28be" providerId="LiveId" clId="{EED4F25C-27BA-4339-9720-22563C08BC10}" dt="2023-02-10T14:08:30.797" v="2209" actId="26606"/>
          <ac:spMkLst>
            <pc:docMk/>
            <pc:sldMk cId="1375726624" sldId="269"/>
            <ac:spMk id="2" creationId="{7A658BF7-F02E-221E-129F-87BFB4B9B7DD}"/>
          </ac:spMkLst>
        </pc:spChg>
        <pc:spChg chg="mod">
          <ac:chgData name="Adithi P" userId="158ef389b95d28be" providerId="LiveId" clId="{EED4F25C-27BA-4339-9720-22563C08BC10}" dt="2023-02-10T14:08:30.797" v="2209" actId="26606"/>
          <ac:spMkLst>
            <pc:docMk/>
            <pc:sldMk cId="1375726624" sldId="269"/>
            <ac:spMk id="3" creationId="{9F424653-6EA1-73ED-A254-60B9F8E08BC3}"/>
          </ac:spMkLst>
        </pc:spChg>
        <pc:spChg chg="add del">
          <ac:chgData name="Adithi P" userId="158ef389b95d28be" providerId="LiveId" clId="{EED4F25C-27BA-4339-9720-22563C08BC10}" dt="2023-02-10T14:08:30.797" v="2209" actId="26606"/>
          <ac:spMkLst>
            <pc:docMk/>
            <pc:sldMk cId="1375726624" sldId="269"/>
            <ac:spMk id="9" creationId="{B32DC26D-8B9B-4CC1-B3CC-D3EA0FB162CD}"/>
          </ac:spMkLst>
        </pc:spChg>
        <pc:spChg chg="add del">
          <ac:chgData name="Adithi P" userId="158ef389b95d28be" providerId="LiveId" clId="{EED4F25C-27BA-4339-9720-22563C08BC10}" dt="2023-02-10T14:08:30.734" v="2208" actId="26606"/>
          <ac:spMkLst>
            <pc:docMk/>
            <pc:sldMk cId="1375726624" sldId="269"/>
            <ac:spMk id="16" creationId="{B32DC26D-8B9B-4CC1-B3CC-D3EA0FB162CD}"/>
          </ac:spMkLst>
        </pc:spChg>
        <pc:spChg chg="add">
          <ac:chgData name="Adithi P" userId="158ef389b95d28be" providerId="LiveId" clId="{EED4F25C-27BA-4339-9720-22563C08BC10}" dt="2023-02-10T14:08:30.797" v="2209" actId="26606"/>
          <ac:spMkLst>
            <pc:docMk/>
            <pc:sldMk cId="1375726624" sldId="269"/>
            <ac:spMk id="20" creationId="{6109556B-EAE9-4435-B409-0519F2CBDB14}"/>
          </ac:spMkLst>
        </pc:spChg>
        <pc:picChg chg="add mod ord">
          <ac:chgData name="Adithi P" userId="158ef389b95d28be" providerId="LiveId" clId="{EED4F25C-27BA-4339-9720-22563C08BC10}" dt="2023-02-10T14:08:30.797" v="2209" actId="26606"/>
          <ac:picMkLst>
            <pc:docMk/>
            <pc:sldMk cId="1375726624" sldId="269"/>
            <ac:picMk id="5" creationId="{30071A91-2D33-2EB8-27E0-D698E4778B0C}"/>
          </ac:picMkLst>
        </pc:picChg>
        <pc:cxnChg chg="add del">
          <ac:chgData name="Adithi P" userId="158ef389b95d28be" providerId="LiveId" clId="{EED4F25C-27BA-4339-9720-22563C08BC10}" dt="2023-02-10T14:08:30.797" v="2209" actId="26606"/>
          <ac:cxnSpMkLst>
            <pc:docMk/>
            <pc:sldMk cId="1375726624" sldId="269"/>
            <ac:cxnSpMk id="11" creationId="{FBB7ADC3-53A0-44F2-914A-78CADAF33411}"/>
          </ac:cxnSpMkLst>
        </pc:cxnChg>
        <pc:cxnChg chg="add del">
          <ac:chgData name="Adithi P" userId="158ef389b95d28be" providerId="LiveId" clId="{EED4F25C-27BA-4339-9720-22563C08BC10}" dt="2023-02-10T14:08:30.734" v="2208" actId="26606"/>
          <ac:cxnSpMkLst>
            <pc:docMk/>
            <pc:sldMk cId="1375726624" sldId="269"/>
            <ac:cxnSpMk id="18" creationId="{FBB7ADC3-53A0-44F2-914A-78CADAF33411}"/>
          </ac:cxnSpMkLst>
        </pc:cxnChg>
        <pc:cxnChg chg="add">
          <ac:chgData name="Adithi P" userId="158ef389b95d28be" providerId="LiveId" clId="{EED4F25C-27BA-4339-9720-22563C08BC10}" dt="2023-02-10T14:08:30.797" v="2209" actId="26606"/>
          <ac:cxnSpMkLst>
            <pc:docMk/>
            <pc:sldMk cId="1375726624" sldId="269"/>
            <ac:cxnSpMk id="21" creationId="{5814CCBE-423E-41B2-A9F3-82679F490EF4}"/>
          </ac:cxnSpMkLst>
        </pc:cxnChg>
      </pc:sldChg>
      <pc:sldChg chg="addSp modSp new mod setBg setClrOvrMap">
        <pc:chgData name="Adithi P" userId="158ef389b95d28be" providerId="LiveId" clId="{EED4F25C-27BA-4339-9720-22563C08BC10}" dt="2023-02-10T13:59:54.153" v="1810" actId="26606"/>
        <pc:sldMkLst>
          <pc:docMk/>
          <pc:sldMk cId="1185855753" sldId="270"/>
        </pc:sldMkLst>
        <pc:spChg chg="mod">
          <ac:chgData name="Adithi P" userId="158ef389b95d28be" providerId="LiveId" clId="{EED4F25C-27BA-4339-9720-22563C08BC10}" dt="2023-02-10T13:59:54.153" v="1810" actId="26606"/>
          <ac:spMkLst>
            <pc:docMk/>
            <pc:sldMk cId="1185855753" sldId="270"/>
            <ac:spMk id="2" creationId="{4BE14517-C656-1349-30F1-50248071C9DB}"/>
          </ac:spMkLst>
        </pc:spChg>
        <pc:spChg chg="mod">
          <ac:chgData name="Adithi P" userId="158ef389b95d28be" providerId="LiveId" clId="{EED4F25C-27BA-4339-9720-22563C08BC10}" dt="2023-02-10T13:59:54.153" v="1810" actId="26606"/>
          <ac:spMkLst>
            <pc:docMk/>
            <pc:sldMk cId="1185855753" sldId="270"/>
            <ac:spMk id="3" creationId="{933E6C5F-DFF0-B867-4936-E52757CA0B75}"/>
          </ac:spMkLst>
        </pc:spChg>
        <pc:spChg chg="add">
          <ac:chgData name="Adithi P" userId="158ef389b95d28be" providerId="LiveId" clId="{EED4F25C-27BA-4339-9720-22563C08BC10}" dt="2023-02-10T13:59:54.153" v="1810" actId="26606"/>
          <ac:spMkLst>
            <pc:docMk/>
            <pc:sldMk cId="1185855753" sldId="270"/>
            <ac:spMk id="8" creationId="{A43280A9-E265-46D1-8575-622906D204C9}"/>
          </ac:spMkLst>
        </pc:spChg>
        <pc:spChg chg="add">
          <ac:chgData name="Adithi P" userId="158ef389b95d28be" providerId="LiveId" clId="{EED4F25C-27BA-4339-9720-22563C08BC10}" dt="2023-02-10T13:59:54.153" v="1810" actId="26606"/>
          <ac:spMkLst>
            <pc:docMk/>
            <pc:sldMk cId="1185855753" sldId="270"/>
            <ac:spMk id="10" creationId="{4DE20B70-4750-4280-B3AC-512C05EEF920}"/>
          </ac:spMkLst>
        </pc:spChg>
        <pc:spChg chg="add">
          <ac:chgData name="Adithi P" userId="158ef389b95d28be" providerId="LiveId" clId="{EED4F25C-27BA-4339-9720-22563C08BC10}" dt="2023-02-10T13:59:54.153" v="1810" actId="26606"/>
          <ac:spMkLst>
            <pc:docMk/>
            <pc:sldMk cId="1185855753" sldId="270"/>
            <ac:spMk id="12" creationId="{98D95174-B5F2-424A-8183-654A5064D0B6}"/>
          </ac:spMkLst>
        </pc:spChg>
        <pc:spChg chg="add">
          <ac:chgData name="Adithi P" userId="158ef389b95d28be" providerId="LiveId" clId="{EED4F25C-27BA-4339-9720-22563C08BC10}" dt="2023-02-10T13:59:54.153" v="1810" actId="26606"/>
          <ac:spMkLst>
            <pc:docMk/>
            <pc:sldMk cId="1185855753" sldId="270"/>
            <ac:spMk id="14" creationId="{DD368A96-A16E-42CE-842C-9166E567BCC1}"/>
          </ac:spMkLst>
        </pc:spChg>
        <pc:cxnChg chg="add">
          <ac:chgData name="Adithi P" userId="158ef389b95d28be" providerId="LiveId" clId="{EED4F25C-27BA-4339-9720-22563C08BC10}" dt="2023-02-10T13:59:54.153" v="1810" actId="26606"/>
          <ac:cxnSpMkLst>
            <pc:docMk/>
            <pc:sldMk cId="1185855753" sldId="270"/>
            <ac:cxnSpMk id="16" creationId="{E350D170-418B-4A22-8B98-15EF799FD957}"/>
          </ac:cxnSpMkLst>
        </pc:cxnChg>
      </pc:sldChg>
      <pc:sldChg chg="addSp delSp modSp new mod setBg">
        <pc:chgData name="Adithi P" userId="158ef389b95d28be" providerId="LiveId" clId="{EED4F25C-27BA-4339-9720-22563C08BC10}" dt="2023-02-10T14:06:39.471" v="2179" actId="26606"/>
        <pc:sldMkLst>
          <pc:docMk/>
          <pc:sldMk cId="2713942501" sldId="271"/>
        </pc:sldMkLst>
        <pc:spChg chg="mod">
          <ac:chgData name="Adithi P" userId="158ef389b95d28be" providerId="LiveId" clId="{EED4F25C-27BA-4339-9720-22563C08BC10}" dt="2023-02-10T14:06:39.471" v="2179" actId="26606"/>
          <ac:spMkLst>
            <pc:docMk/>
            <pc:sldMk cId="2713942501" sldId="271"/>
            <ac:spMk id="2" creationId="{9E830335-16BE-E9C2-8540-086AE78BD63B}"/>
          </ac:spMkLst>
        </pc:spChg>
        <pc:spChg chg="add del mod">
          <ac:chgData name="Adithi P" userId="158ef389b95d28be" providerId="LiveId" clId="{EED4F25C-27BA-4339-9720-22563C08BC10}" dt="2023-02-10T14:03:36.491" v="2056" actId="26606"/>
          <ac:spMkLst>
            <pc:docMk/>
            <pc:sldMk cId="2713942501" sldId="271"/>
            <ac:spMk id="3" creationId="{2E458032-7636-B8D6-0AA2-7E5F6BC15E46}"/>
          </ac:spMkLst>
        </pc:spChg>
        <pc:spChg chg="add del">
          <ac:chgData name="Adithi P" userId="158ef389b95d28be" providerId="LiveId" clId="{EED4F25C-27BA-4339-9720-22563C08BC10}" dt="2023-02-10T14:03:36.431" v="2055" actId="26606"/>
          <ac:spMkLst>
            <pc:docMk/>
            <pc:sldMk cId="2713942501" sldId="271"/>
            <ac:spMk id="7" creationId="{2E458032-7636-B8D6-0AA2-7E5F6BC15E46}"/>
          </ac:spMkLst>
        </pc:spChg>
        <pc:spChg chg="add del">
          <ac:chgData name="Adithi P" userId="158ef389b95d28be" providerId="LiveId" clId="{EED4F25C-27BA-4339-9720-22563C08BC10}" dt="2023-02-10T14:03:36.431" v="2055" actId="26606"/>
          <ac:spMkLst>
            <pc:docMk/>
            <pc:sldMk cId="2713942501" sldId="271"/>
            <ac:spMk id="9" creationId="{6109556B-EAE9-4435-B409-0519F2CBDB14}"/>
          </ac:spMkLst>
        </pc:spChg>
        <pc:spChg chg="add del">
          <ac:chgData name="Adithi P" userId="158ef389b95d28be" providerId="LiveId" clId="{EED4F25C-27BA-4339-9720-22563C08BC10}" dt="2023-02-10T14:06:39.471" v="2179" actId="26606"/>
          <ac:spMkLst>
            <pc:docMk/>
            <pc:sldMk cId="2713942501" sldId="271"/>
            <ac:spMk id="18" creationId="{F7422F06-6017-4361-8872-E0E2CEB20B48}"/>
          </ac:spMkLst>
        </pc:spChg>
        <pc:spChg chg="add">
          <ac:chgData name="Adithi P" userId="158ef389b95d28be" providerId="LiveId" clId="{EED4F25C-27BA-4339-9720-22563C08BC10}" dt="2023-02-10T14:06:39.471" v="2179" actId="26606"/>
          <ac:spMkLst>
            <pc:docMk/>
            <pc:sldMk cId="2713942501" sldId="271"/>
            <ac:spMk id="23" creationId="{FABE753E-4156-4486-B269-C34C2220E13B}"/>
          </ac:spMkLst>
        </pc:spChg>
        <pc:spChg chg="add">
          <ac:chgData name="Adithi P" userId="158ef389b95d28be" providerId="LiveId" clId="{EED4F25C-27BA-4339-9720-22563C08BC10}" dt="2023-02-10T14:06:39.471" v="2179" actId="26606"/>
          <ac:spMkLst>
            <pc:docMk/>
            <pc:sldMk cId="2713942501" sldId="271"/>
            <ac:spMk id="25" creationId="{DB9BFE9F-67FE-4BBC-BFED-6AA4C51D0049}"/>
          </ac:spMkLst>
        </pc:spChg>
        <pc:graphicFrameChg chg="add del">
          <ac:chgData name="Adithi P" userId="158ef389b95d28be" providerId="LiveId" clId="{EED4F25C-27BA-4339-9720-22563C08BC10}" dt="2023-02-10T14:03:34.592" v="2053" actId="26606"/>
          <ac:graphicFrameMkLst>
            <pc:docMk/>
            <pc:sldMk cId="2713942501" sldId="271"/>
            <ac:graphicFrameMk id="5" creationId="{10D2FF35-2810-57D3-D22F-C5180A67DC2F}"/>
          </ac:graphicFrameMkLst>
        </pc:graphicFrameChg>
        <pc:graphicFrameChg chg="add mod modGraphic">
          <ac:chgData name="Adithi P" userId="158ef389b95d28be" providerId="LiveId" clId="{EED4F25C-27BA-4339-9720-22563C08BC10}" dt="2023-02-10T14:06:39.471" v="2179" actId="26606"/>
          <ac:graphicFrameMkLst>
            <pc:docMk/>
            <pc:sldMk cId="2713942501" sldId="271"/>
            <ac:graphicFrameMk id="13" creationId="{C13DE8A5-5D2B-E143-4919-1B6D46A07390}"/>
          </ac:graphicFrameMkLst>
        </pc:graphicFrameChg>
        <pc:picChg chg="add del">
          <ac:chgData name="Adithi P" userId="158ef389b95d28be" providerId="LiveId" clId="{EED4F25C-27BA-4339-9720-22563C08BC10}" dt="2023-02-10T14:03:36.431" v="2055" actId="26606"/>
          <ac:picMkLst>
            <pc:docMk/>
            <pc:sldMk cId="2713942501" sldId="271"/>
            <ac:picMk id="8" creationId="{260D34E5-0ADF-9296-B3C8-EB4A1A002AAF}"/>
          </ac:picMkLst>
        </pc:picChg>
        <pc:cxnChg chg="add del">
          <ac:chgData name="Adithi P" userId="158ef389b95d28be" providerId="LiveId" clId="{EED4F25C-27BA-4339-9720-22563C08BC10}" dt="2023-02-10T14:03:36.431" v="2055" actId="26606"/>
          <ac:cxnSpMkLst>
            <pc:docMk/>
            <pc:sldMk cId="2713942501" sldId="271"/>
            <ac:cxnSpMk id="11" creationId="{5814CCBE-423E-41B2-A9F3-82679F490EF4}"/>
          </ac:cxnSpMkLst>
        </pc:cxnChg>
      </pc:sldChg>
      <pc:sldChg chg="addSp modSp new mod setBg setClrOvrMap">
        <pc:chgData name="Adithi P" userId="158ef389b95d28be" providerId="LiveId" clId="{EED4F25C-27BA-4339-9720-22563C08BC10}" dt="2023-02-10T15:24:44.271" v="3084" actId="26606"/>
        <pc:sldMkLst>
          <pc:docMk/>
          <pc:sldMk cId="603529199" sldId="272"/>
        </pc:sldMkLst>
        <pc:spChg chg="mod">
          <ac:chgData name="Adithi P" userId="158ef389b95d28be" providerId="LiveId" clId="{EED4F25C-27BA-4339-9720-22563C08BC10}" dt="2023-02-10T15:24:44.271" v="3084" actId="26606"/>
          <ac:spMkLst>
            <pc:docMk/>
            <pc:sldMk cId="603529199" sldId="272"/>
            <ac:spMk id="2" creationId="{4B19F15D-1919-02F8-DF98-5176A7B7698D}"/>
          </ac:spMkLst>
        </pc:spChg>
        <pc:spChg chg="mod">
          <ac:chgData name="Adithi P" userId="158ef389b95d28be" providerId="LiveId" clId="{EED4F25C-27BA-4339-9720-22563C08BC10}" dt="2023-02-10T15:24:44.271" v="3084" actId="26606"/>
          <ac:spMkLst>
            <pc:docMk/>
            <pc:sldMk cId="603529199" sldId="272"/>
            <ac:spMk id="3" creationId="{AB88BAB4-7317-1493-BF4D-343C8D437D98}"/>
          </ac:spMkLst>
        </pc:spChg>
        <pc:spChg chg="add">
          <ac:chgData name="Adithi P" userId="158ef389b95d28be" providerId="LiveId" clId="{EED4F25C-27BA-4339-9720-22563C08BC10}" dt="2023-02-10T15:24:44.271" v="3084" actId="26606"/>
          <ac:spMkLst>
            <pc:docMk/>
            <pc:sldMk cId="603529199" sldId="272"/>
            <ac:spMk id="8" creationId="{A43280A9-E265-46D1-8575-622906D204C9}"/>
          </ac:spMkLst>
        </pc:spChg>
        <pc:spChg chg="add">
          <ac:chgData name="Adithi P" userId="158ef389b95d28be" providerId="LiveId" clId="{EED4F25C-27BA-4339-9720-22563C08BC10}" dt="2023-02-10T15:24:44.271" v="3084" actId="26606"/>
          <ac:spMkLst>
            <pc:docMk/>
            <pc:sldMk cId="603529199" sldId="272"/>
            <ac:spMk id="10" creationId="{4DE20B70-4750-4280-B3AC-512C05EEF920}"/>
          </ac:spMkLst>
        </pc:spChg>
        <pc:spChg chg="add">
          <ac:chgData name="Adithi P" userId="158ef389b95d28be" providerId="LiveId" clId="{EED4F25C-27BA-4339-9720-22563C08BC10}" dt="2023-02-10T15:24:44.271" v="3084" actId="26606"/>
          <ac:spMkLst>
            <pc:docMk/>
            <pc:sldMk cId="603529199" sldId="272"/>
            <ac:spMk id="12" creationId="{98D95174-B5F2-424A-8183-654A5064D0B6}"/>
          </ac:spMkLst>
        </pc:spChg>
        <pc:spChg chg="add">
          <ac:chgData name="Adithi P" userId="158ef389b95d28be" providerId="LiveId" clId="{EED4F25C-27BA-4339-9720-22563C08BC10}" dt="2023-02-10T15:24:44.271" v="3084" actId="26606"/>
          <ac:spMkLst>
            <pc:docMk/>
            <pc:sldMk cId="603529199" sldId="272"/>
            <ac:spMk id="14" creationId="{DD368A96-A16E-42CE-842C-9166E567BCC1}"/>
          </ac:spMkLst>
        </pc:spChg>
        <pc:cxnChg chg="add">
          <ac:chgData name="Adithi P" userId="158ef389b95d28be" providerId="LiveId" clId="{EED4F25C-27BA-4339-9720-22563C08BC10}" dt="2023-02-10T15:24:44.271" v="3084" actId="26606"/>
          <ac:cxnSpMkLst>
            <pc:docMk/>
            <pc:sldMk cId="603529199" sldId="272"/>
            <ac:cxnSpMk id="16" creationId="{E350D170-418B-4A22-8B98-15EF799FD957}"/>
          </ac:cxnSpMkLst>
        </pc:cxnChg>
      </pc:sldChg>
      <pc:sldChg chg="addSp delSp modSp new mod setBg">
        <pc:chgData name="Adithi P" userId="158ef389b95d28be" providerId="LiveId" clId="{EED4F25C-27BA-4339-9720-22563C08BC10}" dt="2023-02-10T14:22:51.781" v="2597" actId="26606"/>
        <pc:sldMkLst>
          <pc:docMk/>
          <pc:sldMk cId="3660660625" sldId="273"/>
        </pc:sldMkLst>
        <pc:spChg chg="mod">
          <ac:chgData name="Adithi P" userId="158ef389b95d28be" providerId="LiveId" clId="{EED4F25C-27BA-4339-9720-22563C08BC10}" dt="2023-02-10T14:22:51.781" v="2597" actId="26606"/>
          <ac:spMkLst>
            <pc:docMk/>
            <pc:sldMk cId="3660660625" sldId="273"/>
            <ac:spMk id="2" creationId="{4A34842B-2D19-D510-1F67-B4A4BA42AF06}"/>
          </ac:spMkLst>
        </pc:spChg>
        <pc:spChg chg="del mod">
          <ac:chgData name="Adithi P" userId="158ef389b95d28be" providerId="LiveId" clId="{EED4F25C-27BA-4339-9720-22563C08BC10}" dt="2023-02-10T14:22:26.719" v="2594" actId="26606"/>
          <ac:spMkLst>
            <pc:docMk/>
            <pc:sldMk cId="3660660625" sldId="273"/>
            <ac:spMk id="3" creationId="{B22BC263-E1A9-76C0-52FF-61F35A5E27F6}"/>
          </ac:spMkLst>
        </pc:spChg>
        <pc:spChg chg="add">
          <ac:chgData name="Adithi P" userId="158ef389b95d28be" providerId="LiveId" clId="{EED4F25C-27BA-4339-9720-22563C08BC10}" dt="2023-02-10T14:22:51.781" v="2597" actId="26606"/>
          <ac:spMkLst>
            <pc:docMk/>
            <pc:sldMk cId="3660660625" sldId="273"/>
            <ac:spMk id="10" creationId="{0AE4C84F-7457-4662-AFA3-554A32B9C3DC}"/>
          </ac:spMkLst>
        </pc:spChg>
        <pc:spChg chg="add">
          <ac:chgData name="Adithi P" userId="158ef389b95d28be" providerId="LiveId" clId="{EED4F25C-27BA-4339-9720-22563C08BC10}" dt="2023-02-10T14:22:51.781" v="2597" actId="26606"/>
          <ac:spMkLst>
            <pc:docMk/>
            <pc:sldMk cId="3660660625" sldId="273"/>
            <ac:spMk id="12" creationId="{9DF9B39E-8A25-4BC3-B3C0-ACD46B94E6DF}"/>
          </ac:spMkLst>
        </pc:spChg>
        <pc:graphicFrameChg chg="add mod modGraphic">
          <ac:chgData name="Adithi P" userId="158ef389b95d28be" providerId="LiveId" clId="{EED4F25C-27BA-4339-9720-22563C08BC10}" dt="2023-02-10T14:22:51.781" v="2597" actId="26606"/>
          <ac:graphicFrameMkLst>
            <pc:docMk/>
            <pc:sldMk cId="3660660625" sldId="273"/>
            <ac:graphicFrameMk id="5" creationId="{15ADE4AA-76D0-B1D8-1A26-3E2A31D47E2E}"/>
          </ac:graphicFrameMkLst>
        </pc:graphicFrameChg>
        <pc:cxnChg chg="add">
          <ac:chgData name="Adithi P" userId="158ef389b95d28be" providerId="LiveId" clId="{EED4F25C-27BA-4339-9720-22563C08BC10}" dt="2023-02-10T14:22:51.781" v="2597" actId="26606"/>
          <ac:cxnSpMkLst>
            <pc:docMk/>
            <pc:sldMk cId="3660660625" sldId="273"/>
            <ac:cxnSpMk id="14" creationId="{BA91CE2E-0B4F-41F3-95F2-0EB7003685D2}"/>
          </ac:cxnSpMkLst>
        </pc:cxnChg>
      </pc:sldChg>
      <pc:sldChg chg="addSp delSp modSp add mod">
        <pc:chgData name="Adithi P" userId="158ef389b95d28be" providerId="LiveId" clId="{EED4F25C-27BA-4339-9720-22563C08BC10}" dt="2023-02-10T15:09:34.589" v="3009" actId="26606"/>
        <pc:sldMkLst>
          <pc:docMk/>
          <pc:sldMk cId="2300693403" sldId="274"/>
        </pc:sldMkLst>
        <pc:spChg chg="mod">
          <ac:chgData name="Adithi P" userId="158ef389b95d28be" providerId="LiveId" clId="{EED4F25C-27BA-4339-9720-22563C08BC10}" dt="2023-02-10T15:09:34.589" v="3009" actId="26606"/>
          <ac:spMkLst>
            <pc:docMk/>
            <pc:sldMk cId="2300693403" sldId="274"/>
            <ac:spMk id="2" creationId="{4A34842B-2D19-D510-1F67-B4A4BA42AF06}"/>
          </ac:spMkLst>
        </pc:spChg>
        <pc:spChg chg="add mod ord">
          <ac:chgData name="Adithi P" userId="158ef389b95d28be" providerId="LiveId" clId="{EED4F25C-27BA-4339-9720-22563C08BC10}" dt="2023-02-10T15:09:34.589" v="3009" actId="26606"/>
          <ac:spMkLst>
            <pc:docMk/>
            <pc:sldMk cId="2300693403" sldId="274"/>
            <ac:spMk id="4" creationId="{8BF3FB72-E549-568C-AD81-89D52BAF833D}"/>
          </ac:spMkLst>
        </pc:spChg>
        <pc:spChg chg="del">
          <ac:chgData name="Adithi P" userId="158ef389b95d28be" providerId="LiveId" clId="{EED4F25C-27BA-4339-9720-22563C08BC10}" dt="2023-02-10T14:52:28.104" v="2966" actId="26606"/>
          <ac:spMkLst>
            <pc:docMk/>
            <pc:sldMk cId="2300693403" sldId="274"/>
            <ac:spMk id="10" creationId="{0AE4C84F-7457-4662-AFA3-554A32B9C3DC}"/>
          </ac:spMkLst>
        </pc:spChg>
        <pc:spChg chg="del">
          <ac:chgData name="Adithi P" userId="158ef389b95d28be" providerId="LiveId" clId="{EED4F25C-27BA-4339-9720-22563C08BC10}" dt="2023-02-10T14:52:28.104" v="2966" actId="26606"/>
          <ac:spMkLst>
            <pc:docMk/>
            <pc:sldMk cId="2300693403" sldId="274"/>
            <ac:spMk id="12" creationId="{9DF9B39E-8A25-4BC3-B3C0-ACD46B94E6DF}"/>
          </ac:spMkLst>
        </pc:spChg>
        <pc:spChg chg="add del">
          <ac:chgData name="Adithi P" userId="158ef389b95d28be" providerId="LiveId" clId="{EED4F25C-27BA-4339-9720-22563C08BC10}" dt="2023-02-10T14:52:55.671" v="2971" actId="26606"/>
          <ac:spMkLst>
            <pc:docMk/>
            <pc:sldMk cId="2300693403" sldId="274"/>
            <ac:spMk id="19" creationId="{CA4D39DB-AFA4-47BA-A7F2-13A71D210C66}"/>
          </ac:spMkLst>
        </pc:spChg>
        <pc:spChg chg="add del">
          <ac:chgData name="Adithi P" userId="158ef389b95d28be" providerId="LiveId" clId="{EED4F25C-27BA-4339-9720-22563C08BC10}" dt="2023-02-10T15:09:34.589" v="3009" actId="26606"/>
          <ac:spMkLst>
            <pc:docMk/>
            <pc:sldMk cId="2300693403" sldId="274"/>
            <ac:spMk id="24" creationId="{4038CB10-1F5C-4D54-9DF7-12586DE5B007}"/>
          </ac:spMkLst>
        </pc:spChg>
        <pc:spChg chg="add del">
          <ac:chgData name="Adithi P" userId="158ef389b95d28be" providerId="LiveId" clId="{EED4F25C-27BA-4339-9720-22563C08BC10}" dt="2023-02-10T15:09:34.589" v="3009" actId="26606"/>
          <ac:spMkLst>
            <pc:docMk/>
            <pc:sldMk cId="2300693403" sldId="274"/>
            <ac:spMk id="26" creationId="{73ED6512-6858-4552-B699-9A97FE9A4EA2}"/>
          </ac:spMkLst>
        </pc:spChg>
        <pc:graphicFrameChg chg="del">
          <ac:chgData name="Adithi P" userId="158ef389b95d28be" providerId="LiveId" clId="{EED4F25C-27BA-4339-9720-22563C08BC10}" dt="2023-02-10T14:23:18.990" v="2599" actId="21"/>
          <ac:graphicFrameMkLst>
            <pc:docMk/>
            <pc:sldMk cId="2300693403" sldId="274"/>
            <ac:graphicFrameMk id="5" creationId="{15ADE4AA-76D0-B1D8-1A26-3E2A31D47E2E}"/>
          </ac:graphicFrameMkLst>
        </pc:graphicFrameChg>
        <pc:picChg chg="add del">
          <ac:chgData name="Adithi P" userId="158ef389b95d28be" providerId="LiveId" clId="{EED4F25C-27BA-4339-9720-22563C08BC10}" dt="2023-02-10T14:51:02.330" v="2852" actId="22"/>
          <ac:picMkLst>
            <pc:docMk/>
            <pc:sldMk cId="2300693403" sldId="274"/>
            <ac:picMk id="7" creationId="{B5D21C95-A140-3319-C321-E186D0B526E4}"/>
          </ac:picMkLst>
        </pc:picChg>
        <pc:picChg chg="add del mod ord">
          <ac:chgData name="Adithi P" userId="158ef389b95d28be" providerId="LiveId" clId="{EED4F25C-27BA-4339-9720-22563C08BC10}" dt="2023-02-10T15:09:29.264" v="3007" actId="478"/>
          <ac:picMkLst>
            <pc:docMk/>
            <pc:sldMk cId="2300693403" sldId="274"/>
            <ac:picMk id="9" creationId="{95856DC9-686C-6D99-12F4-E64D33C036D0}"/>
          </ac:picMkLst>
        </pc:picChg>
        <pc:picChg chg="add mod">
          <ac:chgData name="Adithi P" userId="158ef389b95d28be" providerId="LiveId" clId="{EED4F25C-27BA-4339-9720-22563C08BC10}" dt="2023-02-10T15:09:34.589" v="3009" actId="26606"/>
          <ac:picMkLst>
            <pc:docMk/>
            <pc:sldMk cId="2300693403" sldId="274"/>
            <ac:picMk id="13" creationId="{4274E5AC-A0C9-112C-58D2-D770988EB24F}"/>
          </ac:picMkLst>
        </pc:picChg>
        <pc:cxnChg chg="del">
          <ac:chgData name="Adithi P" userId="158ef389b95d28be" providerId="LiveId" clId="{EED4F25C-27BA-4339-9720-22563C08BC10}" dt="2023-02-10T14:52:28.104" v="2966" actId="26606"/>
          <ac:cxnSpMkLst>
            <pc:docMk/>
            <pc:sldMk cId="2300693403" sldId="274"/>
            <ac:cxnSpMk id="14" creationId="{BA91CE2E-0B4F-41F3-95F2-0EB7003685D2}"/>
          </ac:cxnSpMkLst>
        </pc:cxnChg>
      </pc:sldChg>
      <pc:sldChg chg="addSp delSp modSp new mod setBg modClrScheme setClrOvrMap chgLayout">
        <pc:chgData name="Adithi P" userId="158ef389b95d28be" providerId="LiveId" clId="{EED4F25C-27BA-4339-9720-22563C08BC10}" dt="2023-02-10T15:40:57.438" v="3098" actId="27614"/>
        <pc:sldMkLst>
          <pc:docMk/>
          <pc:sldMk cId="703851555" sldId="275"/>
        </pc:sldMkLst>
        <pc:spChg chg="del mod ord">
          <ac:chgData name="Adithi P" userId="158ef389b95d28be" providerId="LiveId" clId="{EED4F25C-27BA-4339-9720-22563C08BC10}" dt="2023-02-10T15:26:58.451" v="3086" actId="700"/>
          <ac:spMkLst>
            <pc:docMk/>
            <pc:sldMk cId="703851555" sldId="275"/>
            <ac:spMk id="2" creationId="{F2169E70-5FD6-30B5-8C01-B41087F3B9BD}"/>
          </ac:spMkLst>
        </pc:spChg>
        <pc:spChg chg="del">
          <ac:chgData name="Adithi P" userId="158ef389b95d28be" providerId="LiveId" clId="{EED4F25C-27BA-4339-9720-22563C08BC10}" dt="2023-02-10T15:26:58.451" v="3086" actId="700"/>
          <ac:spMkLst>
            <pc:docMk/>
            <pc:sldMk cId="703851555" sldId="275"/>
            <ac:spMk id="3" creationId="{61BAE81D-D442-60B1-CAB5-2F4B92B0170C}"/>
          </ac:spMkLst>
        </pc:spChg>
        <pc:spChg chg="add mod ord">
          <ac:chgData name="Adithi P" userId="158ef389b95d28be" providerId="LiveId" clId="{EED4F25C-27BA-4339-9720-22563C08BC10}" dt="2023-02-10T15:27:12.702" v="3097" actId="26606"/>
          <ac:spMkLst>
            <pc:docMk/>
            <pc:sldMk cId="703851555" sldId="275"/>
            <ac:spMk id="4" creationId="{7290C85A-D71B-0911-E6FD-38781F030648}"/>
          </ac:spMkLst>
        </pc:spChg>
        <pc:spChg chg="add">
          <ac:chgData name="Adithi P" userId="158ef389b95d28be" providerId="LiveId" clId="{EED4F25C-27BA-4339-9720-22563C08BC10}" dt="2023-02-10T15:27:12.702" v="3097" actId="26606"/>
          <ac:spMkLst>
            <pc:docMk/>
            <pc:sldMk cId="703851555" sldId="275"/>
            <ac:spMk id="10" creationId="{8CD2B798-7994-4548-A2BE-4AEF9C1A5FAE}"/>
          </ac:spMkLst>
        </pc:spChg>
        <pc:spChg chg="add">
          <ac:chgData name="Adithi P" userId="158ef389b95d28be" providerId="LiveId" clId="{EED4F25C-27BA-4339-9720-22563C08BC10}" dt="2023-02-10T15:27:12.702" v="3097" actId="26606"/>
          <ac:spMkLst>
            <pc:docMk/>
            <pc:sldMk cId="703851555" sldId="275"/>
            <ac:spMk id="12" creationId="{E6162320-3B67-42BB-AF9D-939326E6489E}"/>
          </ac:spMkLst>
        </pc:spChg>
        <pc:spChg chg="add">
          <ac:chgData name="Adithi P" userId="158ef389b95d28be" providerId="LiveId" clId="{EED4F25C-27BA-4339-9720-22563C08BC10}" dt="2023-02-10T15:27:12.702" v="3097" actId="26606"/>
          <ac:spMkLst>
            <pc:docMk/>
            <pc:sldMk cId="703851555" sldId="275"/>
            <ac:spMk id="16" creationId="{B8D726A5-7900-41B4-8D49-49B4A2010E7C}"/>
          </ac:spMkLst>
        </pc:spChg>
        <pc:picChg chg="add mod">
          <ac:chgData name="Adithi P" userId="158ef389b95d28be" providerId="LiveId" clId="{EED4F25C-27BA-4339-9720-22563C08BC10}" dt="2023-02-10T15:40:57.438" v="3098" actId="27614"/>
          <ac:picMkLst>
            <pc:docMk/>
            <pc:sldMk cId="703851555" sldId="275"/>
            <ac:picMk id="6" creationId="{8CEADECA-91F4-5C36-70E9-72A1700E1030}"/>
          </ac:picMkLst>
        </pc:picChg>
        <pc:cxnChg chg="add">
          <ac:chgData name="Adithi P" userId="158ef389b95d28be" providerId="LiveId" clId="{EED4F25C-27BA-4339-9720-22563C08BC10}" dt="2023-02-10T15:27:12.702" v="3097" actId="26606"/>
          <ac:cxnSpMkLst>
            <pc:docMk/>
            <pc:sldMk cId="703851555" sldId="275"/>
            <ac:cxnSpMk id="14" creationId="{6722E143-84C1-4F95-937C-78B92D2811CF}"/>
          </ac:cxnSpMkLst>
        </pc:cxnChg>
        <pc:cxnChg chg="add">
          <ac:chgData name="Adithi P" userId="158ef389b95d28be" providerId="LiveId" clId="{EED4F25C-27BA-4339-9720-22563C08BC10}" dt="2023-02-10T15:27:12.702" v="3097" actId="26606"/>
          <ac:cxnSpMkLst>
            <pc:docMk/>
            <pc:sldMk cId="703851555" sldId="275"/>
            <ac:cxnSpMk id="18" creationId="{46E49661-E258-450C-8150-A91A6B30D1CD}"/>
          </ac:cxnSpMkLst>
        </pc:cxnChg>
      </pc:sldChg>
    </pc:docChg>
  </pc:docChgLst>
</pc:chgInfo>
</file>

<file path=ppt/diagrams/_rels/data3.xml.rels><?xml version="1.0" encoding="UTF-8" standalone="yes"?>
<Relationships xmlns="http://schemas.openxmlformats.org/package/2006/relationships"><Relationship Id="rId1" Type="http://schemas.openxmlformats.org/officeDocument/2006/relationships/hyperlink" Target="https://dev.mysql.com/downloads/installer/" TargetMode="External"/></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3.xml.rels><?xml version="1.0" encoding="UTF-8" standalone="yes"?>
<Relationships xmlns="http://schemas.openxmlformats.org/package/2006/relationships"><Relationship Id="rId1" Type="http://schemas.openxmlformats.org/officeDocument/2006/relationships/hyperlink" Target="https://dev.mysql.com/downloads/installer/" TargetMode="External"/></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90A98D-F6B6-4B3F-8D0C-2712C41B94D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35B643D-AF11-41F9-ADA2-2BF5FF70A0EF}">
      <dgm:prSet/>
      <dgm:spPr/>
      <dgm:t>
        <a:bodyPr/>
        <a:lstStyle/>
        <a:p>
          <a:r>
            <a:rPr lang="en-IN"/>
            <a:t>The Most Important part of any software application in today’s world is going to be data</a:t>
          </a:r>
          <a:endParaRPr lang="en-US"/>
        </a:p>
      </dgm:t>
    </dgm:pt>
    <dgm:pt modelId="{2554DD82-4DC0-4797-8F5D-AB58DA601D40}" type="parTrans" cxnId="{753DFA55-C2CC-4B87-A639-D2825457F442}">
      <dgm:prSet/>
      <dgm:spPr/>
      <dgm:t>
        <a:bodyPr/>
        <a:lstStyle/>
        <a:p>
          <a:endParaRPr lang="en-US"/>
        </a:p>
      </dgm:t>
    </dgm:pt>
    <dgm:pt modelId="{D508ED69-D3D5-4819-A234-253CE6704FFB}" type="sibTrans" cxnId="{753DFA55-C2CC-4B87-A639-D2825457F442}">
      <dgm:prSet/>
      <dgm:spPr/>
      <dgm:t>
        <a:bodyPr/>
        <a:lstStyle/>
        <a:p>
          <a:endParaRPr lang="en-US"/>
        </a:p>
      </dgm:t>
    </dgm:pt>
    <dgm:pt modelId="{C126E56F-EC76-4663-BEA8-6FFAEE6D6C32}">
      <dgm:prSet/>
      <dgm:spPr/>
      <dgm:t>
        <a:bodyPr/>
        <a:lstStyle/>
        <a:p>
          <a:r>
            <a:rPr lang="en-IN"/>
            <a:t>Data storage and management as well as Querying required user data at given time plays a very important role among in any Software application</a:t>
          </a:r>
          <a:endParaRPr lang="en-US"/>
        </a:p>
      </dgm:t>
    </dgm:pt>
    <dgm:pt modelId="{E7A602DE-2654-4288-BA6E-F25E25D8F4BA}" type="parTrans" cxnId="{7DF8916C-846C-4E1E-8EA8-B5B7F4FB6718}">
      <dgm:prSet/>
      <dgm:spPr/>
      <dgm:t>
        <a:bodyPr/>
        <a:lstStyle/>
        <a:p>
          <a:endParaRPr lang="en-US"/>
        </a:p>
      </dgm:t>
    </dgm:pt>
    <dgm:pt modelId="{0E62EC98-DA9D-4212-9B0E-FFEB3CD09910}" type="sibTrans" cxnId="{7DF8916C-846C-4E1E-8EA8-B5B7F4FB6718}">
      <dgm:prSet/>
      <dgm:spPr/>
      <dgm:t>
        <a:bodyPr/>
        <a:lstStyle/>
        <a:p>
          <a:endParaRPr lang="en-US"/>
        </a:p>
      </dgm:t>
    </dgm:pt>
    <dgm:pt modelId="{5BEEB6AF-CE4E-4097-B088-F1436BF021AA}">
      <dgm:prSet/>
      <dgm:spPr/>
      <dgm:t>
        <a:bodyPr/>
        <a:lstStyle/>
        <a:p>
          <a:r>
            <a:rPr lang="en-IN"/>
            <a:t>Software application developed with any programming language such as Python,Java etc., must be able to provide the required API’s inorder to enable a user friendly environment to be able to develop a Software application and interact with the required database on the backend.</a:t>
          </a:r>
          <a:endParaRPr lang="en-US"/>
        </a:p>
      </dgm:t>
    </dgm:pt>
    <dgm:pt modelId="{BE5FCA66-95F8-457B-92CA-8AC709A4AEF1}" type="parTrans" cxnId="{175FADB8-289F-4F9F-9D25-CD7F9263D816}">
      <dgm:prSet/>
      <dgm:spPr/>
      <dgm:t>
        <a:bodyPr/>
        <a:lstStyle/>
        <a:p>
          <a:endParaRPr lang="en-US"/>
        </a:p>
      </dgm:t>
    </dgm:pt>
    <dgm:pt modelId="{3EE472BE-5718-43E5-835B-FFE943918319}" type="sibTrans" cxnId="{175FADB8-289F-4F9F-9D25-CD7F9263D816}">
      <dgm:prSet/>
      <dgm:spPr/>
      <dgm:t>
        <a:bodyPr/>
        <a:lstStyle/>
        <a:p>
          <a:endParaRPr lang="en-US"/>
        </a:p>
      </dgm:t>
    </dgm:pt>
    <dgm:pt modelId="{28C49623-503A-4AC6-BE40-B58BF5E5E5C4}" type="pres">
      <dgm:prSet presAssocID="{5790A98D-F6B6-4B3F-8D0C-2712C41B94DE}" presName="vert0" presStyleCnt="0">
        <dgm:presLayoutVars>
          <dgm:dir/>
          <dgm:animOne val="branch"/>
          <dgm:animLvl val="lvl"/>
        </dgm:presLayoutVars>
      </dgm:prSet>
      <dgm:spPr/>
    </dgm:pt>
    <dgm:pt modelId="{6F051923-684C-4D16-938F-D015F8F31967}" type="pres">
      <dgm:prSet presAssocID="{D35B643D-AF11-41F9-ADA2-2BF5FF70A0EF}" presName="thickLine" presStyleLbl="alignNode1" presStyleIdx="0" presStyleCnt="3"/>
      <dgm:spPr/>
    </dgm:pt>
    <dgm:pt modelId="{77D132CE-6800-4E34-A30E-D2057841139E}" type="pres">
      <dgm:prSet presAssocID="{D35B643D-AF11-41F9-ADA2-2BF5FF70A0EF}" presName="horz1" presStyleCnt="0"/>
      <dgm:spPr/>
    </dgm:pt>
    <dgm:pt modelId="{03C8D97F-ACD8-4D6C-921F-7BEA1433F558}" type="pres">
      <dgm:prSet presAssocID="{D35B643D-AF11-41F9-ADA2-2BF5FF70A0EF}" presName="tx1" presStyleLbl="revTx" presStyleIdx="0" presStyleCnt="3"/>
      <dgm:spPr/>
    </dgm:pt>
    <dgm:pt modelId="{CC158A9C-8C64-4CEC-A6AE-CD32943C40C9}" type="pres">
      <dgm:prSet presAssocID="{D35B643D-AF11-41F9-ADA2-2BF5FF70A0EF}" presName="vert1" presStyleCnt="0"/>
      <dgm:spPr/>
    </dgm:pt>
    <dgm:pt modelId="{FD56CA10-38F2-4F62-B64E-0AC7A84D3625}" type="pres">
      <dgm:prSet presAssocID="{C126E56F-EC76-4663-BEA8-6FFAEE6D6C32}" presName="thickLine" presStyleLbl="alignNode1" presStyleIdx="1" presStyleCnt="3"/>
      <dgm:spPr/>
    </dgm:pt>
    <dgm:pt modelId="{233E7315-ECEE-405C-834E-8E88C1BD6EB4}" type="pres">
      <dgm:prSet presAssocID="{C126E56F-EC76-4663-BEA8-6FFAEE6D6C32}" presName="horz1" presStyleCnt="0"/>
      <dgm:spPr/>
    </dgm:pt>
    <dgm:pt modelId="{4ECB7E90-9631-4F6C-9906-C70ADBC58C8B}" type="pres">
      <dgm:prSet presAssocID="{C126E56F-EC76-4663-BEA8-6FFAEE6D6C32}" presName="tx1" presStyleLbl="revTx" presStyleIdx="1" presStyleCnt="3"/>
      <dgm:spPr/>
    </dgm:pt>
    <dgm:pt modelId="{C0A3424A-CF04-45C6-B054-B5C94F9DF832}" type="pres">
      <dgm:prSet presAssocID="{C126E56F-EC76-4663-BEA8-6FFAEE6D6C32}" presName="vert1" presStyleCnt="0"/>
      <dgm:spPr/>
    </dgm:pt>
    <dgm:pt modelId="{8F2E2D0D-C80B-4287-8779-71F6AEA0489F}" type="pres">
      <dgm:prSet presAssocID="{5BEEB6AF-CE4E-4097-B088-F1436BF021AA}" presName="thickLine" presStyleLbl="alignNode1" presStyleIdx="2" presStyleCnt="3"/>
      <dgm:spPr/>
    </dgm:pt>
    <dgm:pt modelId="{5EE22F24-31A8-4E06-94BF-69020E5666CD}" type="pres">
      <dgm:prSet presAssocID="{5BEEB6AF-CE4E-4097-B088-F1436BF021AA}" presName="horz1" presStyleCnt="0"/>
      <dgm:spPr/>
    </dgm:pt>
    <dgm:pt modelId="{CE21B44A-FBCA-424E-9C14-82BD4A25FCE7}" type="pres">
      <dgm:prSet presAssocID="{5BEEB6AF-CE4E-4097-B088-F1436BF021AA}" presName="tx1" presStyleLbl="revTx" presStyleIdx="2" presStyleCnt="3"/>
      <dgm:spPr/>
    </dgm:pt>
    <dgm:pt modelId="{0BDE82D9-5C8C-4DE8-A351-02085237498A}" type="pres">
      <dgm:prSet presAssocID="{5BEEB6AF-CE4E-4097-B088-F1436BF021AA}" presName="vert1" presStyleCnt="0"/>
      <dgm:spPr/>
    </dgm:pt>
  </dgm:ptLst>
  <dgm:cxnLst>
    <dgm:cxn modelId="{1883EE2E-8DE0-4BBC-8E42-FFD4EC0135AB}" type="presOf" srcId="{5790A98D-F6B6-4B3F-8D0C-2712C41B94DE}" destId="{28C49623-503A-4AC6-BE40-B58BF5E5E5C4}" srcOrd="0" destOrd="0" presId="urn:microsoft.com/office/officeart/2008/layout/LinedList"/>
    <dgm:cxn modelId="{BBF6F22F-30A7-4AAC-A072-3DF23CC8794F}" type="presOf" srcId="{5BEEB6AF-CE4E-4097-B088-F1436BF021AA}" destId="{CE21B44A-FBCA-424E-9C14-82BD4A25FCE7}" srcOrd="0" destOrd="0" presId="urn:microsoft.com/office/officeart/2008/layout/LinedList"/>
    <dgm:cxn modelId="{7DF8916C-846C-4E1E-8EA8-B5B7F4FB6718}" srcId="{5790A98D-F6B6-4B3F-8D0C-2712C41B94DE}" destId="{C126E56F-EC76-4663-BEA8-6FFAEE6D6C32}" srcOrd="1" destOrd="0" parTransId="{E7A602DE-2654-4288-BA6E-F25E25D8F4BA}" sibTransId="{0E62EC98-DA9D-4212-9B0E-FFEB3CD09910}"/>
    <dgm:cxn modelId="{753DFA55-C2CC-4B87-A639-D2825457F442}" srcId="{5790A98D-F6B6-4B3F-8D0C-2712C41B94DE}" destId="{D35B643D-AF11-41F9-ADA2-2BF5FF70A0EF}" srcOrd="0" destOrd="0" parTransId="{2554DD82-4DC0-4797-8F5D-AB58DA601D40}" sibTransId="{D508ED69-D3D5-4819-A234-253CE6704FFB}"/>
    <dgm:cxn modelId="{F359E9AB-AF02-404A-8429-0464081FB2FF}" type="presOf" srcId="{C126E56F-EC76-4663-BEA8-6FFAEE6D6C32}" destId="{4ECB7E90-9631-4F6C-9906-C70ADBC58C8B}" srcOrd="0" destOrd="0" presId="urn:microsoft.com/office/officeart/2008/layout/LinedList"/>
    <dgm:cxn modelId="{175FADB8-289F-4F9F-9D25-CD7F9263D816}" srcId="{5790A98D-F6B6-4B3F-8D0C-2712C41B94DE}" destId="{5BEEB6AF-CE4E-4097-B088-F1436BF021AA}" srcOrd="2" destOrd="0" parTransId="{BE5FCA66-95F8-457B-92CA-8AC709A4AEF1}" sibTransId="{3EE472BE-5718-43E5-835B-FFE943918319}"/>
    <dgm:cxn modelId="{FB537FF8-7FEE-438A-9A78-44F89BBC4E49}" type="presOf" srcId="{D35B643D-AF11-41F9-ADA2-2BF5FF70A0EF}" destId="{03C8D97F-ACD8-4D6C-921F-7BEA1433F558}" srcOrd="0" destOrd="0" presId="urn:microsoft.com/office/officeart/2008/layout/LinedList"/>
    <dgm:cxn modelId="{B8D0D53B-5965-46BF-98BD-187689793485}" type="presParOf" srcId="{28C49623-503A-4AC6-BE40-B58BF5E5E5C4}" destId="{6F051923-684C-4D16-938F-D015F8F31967}" srcOrd="0" destOrd="0" presId="urn:microsoft.com/office/officeart/2008/layout/LinedList"/>
    <dgm:cxn modelId="{CBF042BE-1839-44E2-8314-36D6F3DD0A78}" type="presParOf" srcId="{28C49623-503A-4AC6-BE40-B58BF5E5E5C4}" destId="{77D132CE-6800-4E34-A30E-D2057841139E}" srcOrd="1" destOrd="0" presId="urn:microsoft.com/office/officeart/2008/layout/LinedList"/>
    <dgm:cxn modelId="{DC1CDA5C-39D9-478A-B286-E84B87064B8F}" type="presParOf" srcId="{77D132CE-6800-4E34-A30E-D2057841139E}" destId="{03C8D97F-ACD8-4D6C-921F-7BEA1433F558}" srcOrd="0" destOrd="0" presId="urn:microsoft.com/office/officeart/2008/layout/LinedList"/>
    <dgm:cxn modelId="{238FC3B7-6C76-44BC-B6E5-C72C1C236417}" type="presParOf" srcId="{77D132CE-6800-4E34-A30E-D2057841139E}" destId="{CC158A9C-8C64-4CEC-A6AE-CD32943C40C9}" srcOrd="1" destOrd="0" presId="urn:microsoft.com/office/officeart/2008/layout/LinedList"/>
    <dgm:cxn modelId="{3A35438D-FDFF-48DF-833E-96C147297889}" type="presParOf" srcId="{28C49623-503A-4AC6-BE40-B58BF5E5E5C4}" destId="{FD56CA10-38F2-4F62-B64E-0AC7A84D3625}" srcOrd="2" destOrd="0" presId="urn:microsoft.com/office/officeart/2008/layout/LinedList"/>
    <dgm:cxn modelId="{50DFFBE2-FFB0-4919-B3AE-7EDB20A4D89F}" type="presParOf" srcId="{28C49623-503A-4AC6-BE40-B58BF5E5E5C4}" destId="{233E7315-ECEE-405C-834E-8E88C1BD6EB4}" srcOrd="3" destOrd="0" presId="urn:microsoft.com/office/officeart/2008/layout/LinedList"/>
    <dgm:cxn modelId="{E819B958-7F51-4F67-A1A7-926909AC7C2C}" type="presParOf" srcId="{233E7315-ECEE-405C-834E-8E88C1BD6EB4}" destId="{4ECB7E90-9631-4F6C-9906-C70ADBC58C8B}" srcOrd="0" destOrd="0" presId="urn:microsoft.com/office/officeart/2008/layout/LinedList"/>
    <dgm:cxn modelId="{FD76B404-A486-4ED0-86FF-90889B676601}" type="presParOf" srcId="{233E7315-ECEE-405C-834E-8E88C1BD6EB4}" destId="{C0A3424A-CF04-45C6-B054-B5C94F9DF832}" srcOrd="1" destOrd="0" presId="urn:microsoft.com/office/officeart/2008/layout/LinedList"/>
    <dgm:cxn modelId="{CAAD5896-A9CC-4719-A40F-7AFFBFBBEDDD}" type="presParOf" srcId="{28C49623-503A-4AC6-BE40-B58BF5E5E5C4}" destId="{8F2E2D0D-C80B-4287-8779-71F6AEA0489F}" srcOrd="4" destOrd="0" presId="urn:microsoft.com/office/officeart/2008/layout/LinedList"/>
    <dgm:cxn modelId="{D391C7AF-FE94-4278-A973-D755786C47E3}" type="presParOf" srcId="{28C49623-503A-4AC6-BE40-B58BF5E5E5C4}" destId="{5EE22F24-31A8-4E06-94BF-69020E5666CD}" srcOrd="5" destOrd="0" presId="urn:microsoft.com/office/officeart/2008/layout/LinedList"/>
    <dgm:cxn modelId="{FA2B9894-DF69-4B18-80B0-827AA6E66498}" type="presParOf" srcId="{5EE22F24-31A8-4E06-94BF-69020E5666CD}" destId="{CE21B44A-FBCA-424E-9C14-82BD4A25FCE7}" srcOrd="0" destOrd="0" presId="urn:microsoft.com/office/officeart/2008/layout/LinedList"/>
    <dgm:cxn modelId="{9EB38D78-06FE-403D-845E-B416CC534000}" type="presParOf" srcId="{5EE22F24-31A8-4E06-94BF-69020E5666CD}" destId="{0BDE82D9-5C8C-4DE8-A351-02085237498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683E73-61E3-48FC-AD95-01DC042E745D}"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B559923E-E975-4BEF-BAD5-C4432B04112B}">
      <dgm:prSet/>
      <dgm:spPr/>
      <dgm:t>
        <a:bodyPr/>
        <a:lstStyle/>
        <a:p>
          <a:r>
            <a:rPr lang="en-IN"/>
            <a:t>JDBC Has the Ability to do the Following:</a:t>
          </a:r>
          <a:endParaRPr lang="en-US"/>
        </a:p>
      </dgm:t>
    </dgm:pt>
    <dgm:pt modelId="{9D3DD218-76FA-477E-BEF3-9994692658C8}" type="parTrans" cxnId="{07AAF073-3950-49C6-BE88-BC84250E9C92}">
      <dgm:prSet/>
      <dgm:spPr/>
      <dgm:t>
        <a:bodyPr/>
        <a:lstStyle/>
        <a:p>
          <a:endParaRPr lang="en-US"/>
        </a:p>
      </dgm:t>
    </dgm:pt>
    <dgm:pt modelId="{72EF77BC-CAD7-42B5-BA03-598C6821DB44}" type="sibTrans" cxnId="{07AAF073-3950-49C6-BE88-BC84250E9C92}">
      <dgm:prSet/>
      <dgm:spPr/>
      <dgm:t>
        <a:bodyPr/>
        <a:lstStyle/>
        <a:p>
          <a:endParaRPr lang="en-US"/>
        </a:p>
      </dgm:t>
    </dgm:pt>
    <dgm:pt modelId="{2E096F06-4790-40D5-9672-734785C66E90}">
      <dgm:prSet/>
      <dgm:spPr/>
      <dgm:t>
        <a:bodyPr/>
        <a:lstStyle/>
        <a:p>
          <a:r>
            <a:rPr lang="en-IN"/>
            <a:t>Connect to a Database</a:t>
          </a:r>
          <a:endParaRPr lang="en-US"/>
        </a:p>
      </dgm:t>
    </dgm:pt>
    <dgm:pt modelId="{9E4768A2-687D-4C94-AFC9-02F10273CF53}" type="parTrans" cxnId="{8E19D5A9-002C-4828-A271-24FBBF131DBA}">
      <dgm:prSet/>
      <dgm:spPr/>
      <dgm:t>
        <a:bodyPr/>
        <a:lstStyle/>
        <a:p>
          <a:endParaRPr lang="en-US"/>
        </a:p>
      </dgm:t>
    </dgm:pt>
    <dgm:pt modelId="{C8FCF554-ECB2-426C-A287-421D22A45CAA}" type="sibTrans" cxnId="{8E19D5A9-002C-4828-A271-24FBBF131DBA}">
      <dgm:prSet/>
      <dgm:spPr/>
      <dgm:t>
        <a:bodyPr/>
        <a:lstStyle/>
        <a:p>
          <a:endParaRPr lang="en-US"/>
        </a:p>
      </dgm:t>
    </dgm:pt>
    <dgm:pt modelId="{ED9F397C-E1AA-4480-84A3-E476D271E661}">
      <dgm:prSet/>
      <dgm:spPr/>
      <dgm:t>
        <a:bodyPr/>
        <a:lstStyle/>
        <a:p>
          <a:r>
            <a:rPr lang="en-IN"/>
            <a:t>Execute different queries that can be executed with SQL</a:t>
          </a:r>
          <a:endParaRPr lang="en-US"/>
        </a:p>
      </dgm:t>
    </dgm:pt>
    <dgm:pt modelId="{577B3615-9DAB-4BF3-A050-0EE5F39C1C9C}" type="parTrans" cxnId="{E6EFFAC7-6F55-486B-9E53-3AAC946A3BCE}">
      <dgm:prSet/>
      <dgm:spPr/>
      <dgm:t>
        <a:bodyPr/>
        <a:lstStyle/>
        <a:p>
          <a:endParaRPr lang="en-US"/>
        </a:p>
      </dgm:t>
    </dgm:pt>
    <dgm:pt modelId="{3A049244-DC9D-449A-89BF-5DFA1974C750}" type="sibTrans" cxnId="{E6EFFAC7-6F55-486B-9E53-3AAC946A3BCE}">
      <dgm:prSet/>
      <dgm:spPr/>
      <dgm:t>
        <a:bodyPr/>
        <a:lstStyle/>
        <a:p>
          <a:endParaRPr lang="en-US"/>
        </a:p>
      </dgm:t>
    </dgm:pt>
    <dgm:pt modelId="{7E0535D9-AE7C-4EFE-931C-D4330ED0CAAF}">
      <dgm:prSet/>
      <dgm:spPr/>
      <dgm:t>
        <a:bodyPr/>
        <a:lstStyle/>
        <a:p>
          <a:r>
            <a:rPr lang="en-IN"/>
            <a:t>Produce the Result of any action or query as required.</a:t>
          </a:r>
          <a:endParaRPr lang="en-US"/>
        </a:p>
      </dgm:t>
    </dgm:pt>
    <dgm:pt modelId="{904FBC26-73C5-424D-BF11-AE5E9EB75805}" type="parTrans" cxnId="{4AA48273-0D95-4FA9-AC44-927B650E8995}">
      <dgm:prSet/>
      <dgm:spPr/>
      <dgm:t>
        <a:bodyPr/>
        <a:lstStyle/>
        <a:p>
          <a:endParaRPr lang="en-US"/>
        </a:p>
      </dgm:t>
    </dgm:pt>
    <dgm:pt modelId="{151DC11A-6B80-496D-98F5-3566FA695626}" type="sibTrans" cxnId="{4AA48273-0D95-4FA9-AC44-927B650E8995}">
      <dgm:prSet/>
      <dgm:spPr/>
      <dgm:t>
        <a:bodyPr/>
        <a:lstStyle/>
        <a:p>
          <a:endParaRPr lang="en-US"/>
        </a:p>
      </dgm:t>
    </dgm:pt>
    <dgm:pt modelId="{2AF7A4E8-F25E-4226-9318-6FEE3E68A237}" type="pres">
      <dgm:prSet presAssocID="{76683E73-61E3-48FC-AD95-01DC042E745D}" presName="matrix" presStyleCnt="0">
        <dgm:presLayoutVars>
          <dgm:chMax val="1"/>
          <dgm:dir/>
          <dgm:resizeHandles val="exact"/>
        </dgm:presLayoutVars>
      </dgm:prSet>
      <dgm:spPr/>
    </dgm:pt>
    <dgm:pt modelId="{67205D7F-2CED-4B8D-9B00-D3AEAF01C4CE}" type="pres">
      <dgm:prSet presAssocID="{76683E73-61E3-48FC-AD95-01DC042E745D}" presName="diamond" presStyleLbl="bgShp" presStyleIdx="0" presStyleCnt="1"/>
      <dgm:spPr/>
    </dgm:pt>
    <dgm:pt modelId="{559B6D20-7073-4DC1-B28E-A64B332C77D2}" type="pres">
      <dgm:prSet presAssocID="{76683E73-61E3-48FC-AD95-01DC042E745D}" presName="quad1" presStyleLbl="node1" presStyleIdx="0" presStyleCnt="4">
        <dgm:presLayoutVars>
          <dgm:chMax val="0"/>
          <dgm:chPref val="0"/>
          <dgm:bulletEnabled val="1"/>
        </dgm:presLayoutVars>
      </dgm:prSet>
      <dgm:spPr/>
    </dgm:pt>
    <dgm:pt modelId="{CDCE2999-BE4F-42E4-BA94-0C1B819BE90E}" type="pres">
      <dgm:prSet presAssocID="{76683E73-61E3-48FC-AD95-01DC042E745D}" presName="quad2" presStyleLbl="node1" presStyleIdx="1" presStyleCnt="4">
        <dgm:presLayoutVars>
          <dgm:chMax val="0"/>
          <dgm:chPref val="0"/>
          <dgm:bulletEnabled val="1"/>
        </dgm:presLayoutVars>
      </dgm:prSet>
      <dgm:spPr/>
    </dgm:pt>
    <dgm:pt modelId="{10BD9329-3CA2-4B26-B1D0-FF16AFF2B6DF}" type="pres">
      <dgm:prSet presAssocID="{76683E73-61E3-48FC-AD95-01DC042E745D}" presName="quad3" presStyleLbl="node1" presStyleIdx="2" presStyleCnt="4">
        <dgm:presLayoutVars>
          <dgm:chMax val="0"/>
          <dgm:chPref val="0"/>
          <dgm:bulletEnabled val="1"/>
        </dgm:presLayoutVars>
      </dgm:prSet>
      <dgm:spPr/>
    </dgm:pt>
    <dgm:pt modelId="{0A93187C-CC7D-4A5C-9773-14F6D5EC451B}" type="pres">
      <dgm:prSet presAssocID="{76683E73-61E3-48FC-AD95-01DC042E745D}" presName="quad4" presStyleLbl="node1" presStyleIdx="3" presStyleCnt="4">
        <dgm:presLayoutVars>
          <dgm:chMax val="0"/>
          <dgm:chPref val="0"/>
          <dgm:bulletEnabled val="1"/>
        </dgm:presLayoutVars>
      </dgm:prSet>
      <dgm:spPr/>
    </dgm:pt>
  </dgm:ptLst>
  <dgm:cxnLst>
    <dgm:cxn modelId="{1A14DB1F-956E-4BEE-89B6-7EB775389269}" type="presOf" srcId="{76683E73-61E3-48FC-AD95-01DC042E745D}" destId="{2AF7A4E8-F25E-4226-9318-6FEE3E68A237}" srcOrd="0" destOrd="0" presId="urn:microsoft.com/office/officeart/2005/8/layout/matrix3"/>
    <dgm:cxn modelId="{408E3746-4005-44B0-993E-E0BB51A37B13}" type="presOf" srcId="{ED9F397C-E1AA-4480-84A3-E476D271E661}" destId="{10BD9329-3CA2-4B26-B1D0-FF16AFF2B6DF}" srcOrd="0" destOrd="0" presId="urn:microsoft.com/office/officeart/2005/8/layout/matrix3"/>
    <dgm:cxn modelId="{97399969-E387-40EA-93B2-290025C0A001}" type="presOf" srcId="{B559923E-E975-4BEF-BAD5-C4432B04112B}" destId="{559B6D20-7073-4DC1-B28E-A64B332C77D2}" srcOrd="0" destOrd="0" presId="urn:microsoft.com/office/officeart/2005/8/layout/matrix3"/>
    <dgm:cxn modelId="{4AA48273-0D95-4FA9-AC44-927B650E8995}" srcId="{76683E73-61E3-48FC-AD95-01DC042E745D}" destId="{7E0535D9-AE7C-4EFE-931C-D4330ED0CAAF}" srcOrd="3" destOrd="0" parTransId="{904FBC26-73C5-424D-BF11-AE5E9EB75805}" sibTransId="{151DC11A-6B80-496D-98F5-3566FA695626}"/>
    <dgm:cxn modelId="{07AAF073-3950-49C6-BE88-BC84250E9C92}" srcId="{76683E73-61E3-48FC-AD95-01DC042E745D}" destId="{B559923E-E975-4BEF-BAD5-C4432B04112B}" srcOrd="0" destOrd="0" parTransId="{9D3DD218-76FA-477E-BEF3-9994692658C8}" sibTransId="{72EF77BC-CAD7-42B5-BA03-598C6821DB44}"/>
    <dgm:cxn modelId="{2390FB95-6CC3-4F5A-B48E-1D90391018B3}" type="presOf" srcId="{7E0535D9-AE7C-4EFE-931C-D4330ED0CAAF}" destId="{0A93187C-CC7D-4A5C-9773-14F6D5EC451B}" srcOrd="0" destOrd="0" presId="urn:microsoft.com/office/officeart/2005/8/layout/matrix3"/>
    <dgm:cxn modelId="{7CA19D9F-A996-45EC-B89D-61B34EC9CB48}" type="presOf" srcId="{2E096F06-4790-40D5-9672-734785C66E90}" destId="{CDCE2999-BE4F-42E4-BA94-0C1B819BE90E}" srcOrd="0" destOrd="0" presId="urn:microsoft.com/office/officeart/2005/8/layout/matrix3"/>
    <dgm:cxn modelId="{8E19D5A9-002C-4828-A271-24FBBF131DBA}" srcId="{76683E73-61E3-48FC-AD95-01DC042E745D}" destId="{2E096F06-4790-40D5-9672-734785C66E90}" srcOrd="1" destOrd="0" parTransId="{9E4768A2-687D-4C94-AFC9-02F10273CF53}" sibTransId="{C8FCF554-ECB2-426C-A287-421D22A45CAA}"/>
    <dgm:cxn modelId="{E6EFFAC7-6F55-486B-9E53-3AAC946A3BCE}" srcId="{76683E73-61E3-48FC-AD95-01DC042E745D}" destId="{ED9F397C-E1AA-4480-84A3-E476D271E661}" srcOrd="2" destOrd="0" parTransId="{577B3615-9DAB-4BF3-A050-0EE5F39C1C9C}" sibTransId="{3A049244-DC9D-449A-89BF-5DFA1974C750}"/>
    <dgm:cxn modelId="{C960F581-B603-4B44-9EB5-3F8507549A45}" type="presParOf" srcId="{2AF7A4E8-F25E-4226-9318-6FEE3E68A237}" destId="{67205D7F-2CED-4B8D-9B00-D3AEAF01C4CE}" srcOrd="0" destOrd="0" presId="urn:microsoft.com/office/officeart/2005/8/layout/matrix3"/>
    <dgm:cxn modelId="{2925CB79-A56F-40B3-B765-0B30B384B0EC}" type="presParOf" srcId="{2AF7A4E8-F25E-4226-9318-6FEE3E68A237}" destId="{559B6D20-7073-4DC1-B28E-A64B332C77D2}" srcOrd="1" destOrd="0" presId="urn:microsoft.com/office/officeart/2005/8/layout/matrix3"/>
    <dgm:cxn modelId="{32C32905-108E-4927-AAE6-265456212930}" type="presParOf" srcId="{2AF7A4E8-F25E-4226-9318-6FEE3E68A237}" destId="{CDCE2999-BE4F-42E4-BA94-0C1B819BE90E}" srcOrd="2" destOrd="0" presId="urn:microsoft.com/office/officeart/2005/8/layout/matrix3"/>
    <dgm:cxn modelId="{AD5A9298-6334-4356-A96D-47D855893F43}" type="presParOf" srcId="{2AF7A4E8-F25E-4226-9318-6FEE3E68A237}" destId="{10BD9329-3CA2-4B26-B1D0-FF16AFF2B6DF}" srcOrd="3" destOrd="0" presId="urn:microsoft.com/office/officeart/2005/8/layout/matrix3"/>
    <dgm:cxn modelId="{204E382D-A74C-45B1-900A-C98864CC8E2A}" type="presParOf" srcId="{2AF7A4E8-F25E-4226-9318-6FEE3E68A237}" destId="{0A93187C-CC7D-4A5C-9773-14F6D5EC451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22C240-5BC7-473A-A5A4-7CB3AE3D6130}"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9AB7E6AE-3A6B-4158-8CFE-D9030F3B7641}">
      <dgm:prSet/>
      <dgm:spPr/>
      <dgm:t>
        <a:bodyPr/>
        <a:lstStyle/>
        <a:p>
          <a:r>
            <a:rPr lang="en-IN"/>
            <a:t>1. MySQL Installer to install the Basic requirements of Connector,Router,Server,and The Workbench GUI. This can be done by selecting Developer Full or the Developer Mode in the MySQL installer</a:t>
          </a:r>
          <a:endParaRPr lang="en-US"/>
        </a:p>
      </dgm:t>
    </dgm:pt>
    <dgm:pt modelId="{E6C7F80E-B597-442F-AA13-F0B530FAEE3D}" type="parTrans" cxnId="{B8F200D5-8795-472E-A501-AF9BEAD6CF5E}">
      <dgm:prSet/>
      <dgm:spPr/>
      <dgm:t>
        <a:bodyPr/>
        <a:lstStyle/>
        <a:p>
          <a:endParaRPr lang="en-US"/>
        </a:p>
      </dgm:t>
    </dgm:pt>
    <dgm:pt modelId="{138485B3-F19F-4781-9950-EA34951C0420}" type="sibTrans" cxnId="{B8F200D5-8795-472E-A501-AF9BEAD6CF5E}">
      <dgm:prSet/>
      <dgm:spPr/>
      <dgm:t>
        <a:bodyPr/>
        <a:lstStyle/>
        <a:p>
          <a:endParaRPr lang="en-US"/>
        </a:p>
      </dgm:t>
    </dgm:pt>
    <dgm:pt modelId="{71D7F98C-3827-47C6-8D0D-9EAB3E10A260}">
      <dgm:prSet/>
      <dgm:spPr/>
      <dgm:t>
        <a:bodyPr/>
        <a:lstStyle/>
        <a:p>
          <a:r>
            <a:rPr lang="en-IN">
              <a:hlinkClick xmlns:r="http://schemas.openxmlformats.org/officeDocument/2006/relationships" r:id="rId1"/>
            </a:rPr>
            <a:t>https://dev.mysql.com/downloads/installer/</a:t>
          </a:r>
          <a:endParaRPr lang="en-US"/>
        </a:p>
      </dgm:t>
    </dgm:pt>
    <dgm:pt modelId="{6918F7F9-7B66-4691-AF2F-C2548C454C49}" type="parTrans" cxnId="{F0859FBD-1EFF-4B3F-A109-9CC14B87E6C2}">
      <dgm:prSet/>
      <dgm:spPr/>
      <dgm:t>
        <a:bodyPr/>
        <a:lstStyle/>
        <a:p>
          <a:endParaRPr lang="en-US"/>
        </a:p>
      </dgm:t>
    </dgm:pt>
    <dgm:pt modelId="{15A2B5EE-BF8B-43D7-8C66-07C987437694}" type="sibTrans" cxnId="{F0859FBD-1EFF-4B3F-A109-9CC14B87E6C2}">
      <dgm:prSet/>
      <dgm:spPr/>
      <dgm:t>
        <a:bodyPr/>
        <a:lstStyle/>
        <a:p>
          <a:endParaRPr lang="en-US"/>
        </a:p>
      </dgm:t>
    </dgm:pt>
    <dgm:pt modelId="{F52F7090-5B26-46B4-99F8-7546EF4D56CC}">
      <dgm:prSet/>
      <dgm:spPr/>
      <dgm:t>
        <a:bodyPr/>
        <a:lstStyle/>
        <a:p>
          <a:r>
            <a:rPr lang="en-IN"/>
            <a:t>Important: For MySQL Connector J is a very important requirement that is required. Make sure it is compatible with the current MySQL version. Here it is 8.0.32</a:t>
          </a:r>
          <a:endParaRPr lang="en-US"/>
        </a:p>
      </dgm:t>
    </dgm:pt>
    <dgm:pt modelId="{E1CEDCB6-2F62-484C-8568-0FF33AAD5C19}" type="parTrans" cxnId="{11953695-CBE0-4A52-967C-F6ACA0E045A2}">
      <dgm:prSet/>
      <dgm:spPr/>
      <dgm:t>
        <a:bodyPr/>
        <a:lstStyle/>
        <a:p>
          <a:endParaRPr lang="en-US"/>
        </a:p>
      </dgm:t>
    </dgm:pt>
    <dgm:pt modelId="{35C947C8-1408-44C6-80D1-099660C033BE}" type="sibTrans" cxnId="{11953695-CBE0-4A52-967C-F6ACA0E045A2}">
      <dgm:prSet/>
      <dgm:spPr/>
      <dgm:t>
        <a:bodyPr/>
        <a:lstStyle/>
        <a:p>
          <a:endParaRPr lang="en-US"/>
        </a:p>
      </dgm:t>
    </dgm:pt>
    <dgm:pt modelId="{F54911EF-243E-4C4B-9265-9AC39808CBFD}" type="pres">
      <dgm:prSet presAssocID="{EB22C240-5BC7-473A-A5A4-7CB3AE3D6130}" presName="linear" presStyleCnt="0">
        <dgm:presLayoutVars>
          <dgm:animLvl val="lvl"/>
          <dgm:resizeHandles val="exact"/>
        </dgm:presLayoutVars>
      </dgm:prSet>
      <dgm:spPr/>
    </dgm:pt>
    <dgm:pt modelId="{1AE011D4-8C21-47CB-81D8-C6AE9B7FF26B}" type="pres">
      <dgm:prSet presAssocID="{9AB7E6AE-3A6B-4158-8CFE-D9030F3B7641}" presName="parentText" presStyleLbl="node1" presStyleIdx="0" presStyleCnt="3">
        <dgm:presLayoutVars>
          <dgm:chMax val="0"/>
          <dgm:bulletEnabled val="1"/>
        </dgm:presLayoutVars>
      </dgm:prSet>
      <dgm:spPr/>
    </dgm:pt>
    <dgm:pt modelId="{531B992D-5394-4DDE-B7A1-668BBE00CDBB}" type="pres">
      <dgm:prSet presAssocID="{138485B3-F19F-4781-9950-EA34951C0420}" presName="spacer" presStyleCnt="0"/>
      <dgm:spPr/>
    </dgm:pt>
    <dgm:pt modelId="{D6928881-319E-4369-A408-2719065BD1D8}" type="pres">
      <dgm:prSet presAssocID="{71D7F98C-3827-47C6-8D0D-9EAB3E10A260}" presName="parentText" presStyleLbl="node1" presStyleIdx="1" presStyleCnt="3">
        <dgm:presLayoutVars>
          <dgm:chMax val="0"/>
          <dgm:bulletEnabled val="1"/>
        </dgm:presLayoutVars>
      </dgm:prSet>
      <dgm:spPr/>
    </dgm:pt>
    <dgm:pt modelId="{0EE063AF-DC79-44FF-8F83-C0E13C88F19F}" type="pres">
      <dgm:prSet presAssocID="{15A2B5EE-BF8B-43D7-8C66-07C987437694}" presName="spacer" presStyleCnt="0"/>
      <dgm:spPr/>
    </dgm:pt>
    <dgm:pt modelId="{9CC8747A-09EF-402E-AB50-E69A0A7A84CE}" type="pres">
      <dgm:prSet presAssocID="{F52F7090-5B26-46B4-99F8-7546EF4D56CC}" presName="parentText" presStyleLbl="node1" presStyleIdx="2" presStyleCnt="3">
        <dgm:presLayoutVars>
          <dgm:chMax val="0"/>
          <dgm:bulletEnabled val="1"/>
        </dgm:presLayoutVars>
      </dgm:prSet>
      <dgm:spPr/>
    </dgm:pt>
  </dgm:ptLst>
  <dgm:cxnLst>
    <dgm:cxn modelId="{D8243B03-29F5-4CB9-997C-D7DF281A4DF0}" type="presOf" srcId="{EB22C240-5BC7-473A-A5A4-7CB3AE3D6130}" destId="{F54911EF-243E-4C4B-9265-9AC39808CBFD}" srcOrd="0" destOrd="0" presId="urn:microsoft.com/office/officeart/2005/8/layout/vList2"/>
    <dgm:cxn modelId="{7C488304-DB4E-4BFF-9E00-F7AF96EFEDE9}" type="presOf" srcId="{F52F7090-5B26-46B4-99F8-7546EF4D56CC}" destId="{9CC8747A-09EF-402E-AB50-E69A0A7A84CE}" srcOrd="0" destOrd="0" presId="urn:microsoft.com/office/officeart/2005/8/layout/vList2"/>
    <dgm:cxn modelId="{478F9B28-BBB4-404F-9D8F-B71DDF6231F4}" type="presOf" srcId="{71D7F98C-3827-47C6-8D0D-9EAB3E10A260}" destId="{D6928881-319E-4369-A408-2719065BD1D8}" srcOrd="0" destOrd="0" presId="urn:microsoft.com/office/officeart/2005/8/layout/vList2"/>
    <dgm:cxn modelId="{AD6EA06F-02D9-434D-9903-90B8B8489F28}" type="presOf" srcId="{9AB7E6AE-3A6B-4158-8CFE-D9030F3B7641}" destId="{1AE011D4-8C21-47CB-81D8-C6AE9B7FF26B}" srcOrd="0" destOrd="0" presId="urn:microsoft.com/office/officeart/2005/8/layout/vList2"/>
    <dgm:cxn modelId="{11953695-CBE0-4A52-967C-F6ACA0E045A2}" srcId="{EB22C240-5BC7-473A-A5A4-7CB3AE3D6130}" destId="{F52F7090-5B26-46B4-99F8-7546EF4D56CC}" srcOrd="2" destOrd="0" parTransId="{E1CEDCB6-2F62-484C-8568-0FF33AAD5C19}" sibTransId="{35C947C8-1408-44C6-80D1-099660C033BE}"/>
    <dgm:cxn modelId="{F0859FBD-1EFF-4B3F-A109-9CC14B87E6C2}" srcId="{EB22C240-5BC7-473A-A5A4-7CB3AE3D6130}" destId="{71D7F98C-3827-47C6-8D0D-9EAB3E10A260}" srcOrd="1" destOrd="0" parTransId="{6918F7F9-7B66-4691-AF2F-C2548C454C49}" sibTransId="{15A2B5EE-BF8B-43D7-8C66-07C987437694}"/>
    <dgm:cxn modelId="{B8F200D5-8795-472E-A501-AF9BEAD6CF5E}" srcId="{EB22C240-5BC7-473A-A5A4-7CB3AE3D6130}" destId="{9AB7E6AE-3A6B-4158-8CFE-D9030F3B7641}" srcOrd="0" destOrd="0" parTransId="{E6C7F80E-B597-442F-AA13-F0B530FAEE3D}" sibTransId="{138485B3-F19F-4781-9950-EA34951C0420}"/>
    <dgm:cxn modelId="{CB4ECBF1-030D-4563-B1E4-E62312DC52CF}" type="presParOf" srcId="{F54911EF-243E-4C4B-9265-9AC39808CBFD}" destId="{1AE011D4-8C21-47CB-81D8-C6AE9B7FF26B}" srcOrd="0" destOrd="0" presId="urn:microsoft.com/office/officeart/2005/8/layout/vList2"/>
    <dgm:cxn modelId="{233F52D0-C46E-460D-B354-44F1983F7FA1}" type="presParOf" srcId="{F54911EF-243E-4C4B-9265-9AC39808CBFD}" destId="{531B992D-5394-4DDE-B7A1-668BBE00CDBB}" srcOrd="1" destOrd="0" presId="urn:microsoft.com/office/officeart/2005/8/layout/vList2"/>
    <dgm:cxn modelId="{A0750FE7-86C4-42C8-B83D-8C000D708CD7}" type="presParOf" srcId="{F54911EF-243E-4C4B-9265-9AC39808CBFD}" destId="{D6928881-319E-4369-A408-2719065BD1D8}" srcOrd="2" destOrd="0" presId="urn:microsoft.com/office/officeart/2005/8/layout/vList2"/>
    <dgm:cxn modelId="{682C7C0D-4D78-46F2-861C-0E94EBC494AF}" type="presParOf" srcId="{F54911EF-243E-4C4B-9265-9AC39808CBFD}" destId="{0EE063AF-DC79-44FF-8F83-C0E13C88F19F}" srcOrd="3" destOrd="0" presId="urn:microsoft.com/office/officeart/2005/8/layout/vList2"/>
    <dgm:cxn modelId="{F18CFFD6-B587-428B-890F-D391AB7F9439}" type="presParOf" srcId="{F54911EF-243E-4C4B-9265-9AC39808CBFD}" destId="{9CC8747A-09EF-402E-AB50-E69A0A7A84C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6FB2D2-CA15-4334-A779-259F41C74F9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C37E2EF-B0B9-466B-859A-49F50606F752}">
      <dgm:prSet/>
      <dgm:spPr/>
      <dgm:t>
        <a:bodyPr/>
        <a:lstStyle/>
        <a:p>
          <a:pPr>
            <a:lnSpc>
              <a:spcPct val="100000"/>
            </a:lnSpc>
          </a:pPr>
          <a:r>
            <a:rPr lang="en-IN"/>
            <a:t>executeUpdate() method for insert,update and delete of the data.</a:t>
          </a:r>
          <a:endParaRPr lang="en-US"/>
        </a:p>
      </dgm:t>
    </dgm:pt>
    <dgm:pt modelId="{4EE28BCD-D167-4AAC-B437-83AA4C5FE064}" type="parTrans" cxnId="{3EC42B34-C480-4793-BBF5-506CDF00EDFC}">
      <dgm:prSet/>
      <dgm:spPr/>
      <dgm:t>
        <a:bodyPr/>
        <a:lstStyle/>
        <a:p>
          <a:endParaRPr lang="en-US"/>
        </a:p>
      </dgm:t>
    </dgm:pt>
    <dgm:pt modelId="{19A4FA43-E568-4B01-B445-B0BFC538108F}" type="sibTrans" cxnId="{3EC42B34-C480-4793-BBF5-506CDF00EDFC}">
      <dgm:prSet/>
      <dgm:spPr/>
      <dgm:t>
        <a:bodyPr/>
        <a:lstStyle/>
        <a:p>
          <a:endParaRPr lang="en-US"/>
        </a:p>
      </dgm:t>
    </dgm:pt>
    <dgm:pt modelId="{5CDD78E3-C543-4C8E-82C6-B0DE30EBC1C7}">
      <dgm:prSet/>
      <dgm:spPr/>
      <dgm:t>
        <a:bodyPr/>
        <a:lstStyle/>
        <a:p>
          <a:pPr>
            <a:lnSpc>
              <a:spcPct val="100000"/>
            </a:lnSpc>
          </a:pPr>
          <a:r>
            <a:rPr lang="en-IN" dirty="0" err="1"/>
            <a:t>executeQuery</a:t>
          </a:r>
          <a:r>
            <a:rPr lang="en-IN" dirty="0"/>
            <a:t>() method for select command.</a:t>
          </a:r>
          <a:endParaRPr lang="en-US" dirty="0"/>
        </a:p>
      </dgm:t>
    </dgm:pt>
    <dgm:pt modelId="{C9BE0EAD-9B63-4E9A-B0D2-F1255500AD1A}" type="parTrans" cxnId="{F2EDB100-E1E5-4B93-B153-B3A35E3E3AA6}">
      <dgm:prSet/>
      <dgm:spPr/>
      <dgm:t>
        <a:bodyPr/>
        <a:lstStyle/>
        <a:p>
          <a:endParaRPr lang="en-US"/>
        </a:p>
      </dgm:t>
    </dgm:pt>
    <dgm:pt modelId="{2BB83E5F-FB22-40D9-B7C0-05384899EE92}" type="sibTrans" cxnId="{F2EDB100-E1E5-4B93-B153-B3A35E3E3AA6}">
      <dgm:prSet/>
      <dgm:spPr/>
      <dgm:t>
        <a:bodyPr/>
        <a:lstStyle/>
        <a:p>
          <a:endParaRPr lang="en-US"/>
        </a:p>
      </dgm:t>
    </dgm:pt>
    <dgm:pt modelId="{2E270C51-62DD-4A6D-A287-B11A6EEF50B8}">
      <dgm:prSet/>
      <dgm:spPr/>
      <dgm:t>
        <a:bodyPr/>
        <a:lstStyle/>
        <a:p>
          <a:pPr>
            <a:lnSpc>
              <a:spcPct val="100000"/>
            </a:lnSpc>
          </a:pPr>
          <a:r>
            <a:rPr lang="en-US" dirty="0" err="1"/>
            <a:t>executeUpdate</a:t>
          </a:r>
          <a:r>
            <a:rPr lang="en-US" dirty="0"/>
            <a:t>() can also be used to create database and table similar to SQL</a:t>
          </a:r>
        </a:p>
      </dgm:t>
    </dgm:pt>
    <dgm:pt modelId="{BF0C8C8E-5AA8-4811-8DCD-22A35D08962F}" type="parTrans" cxnId="{23C09ED1-6610-485F-A553-179EA25B52A6}">
      <dgm:prSet/>
      <dgm:spPr/>
      <dgm:t>
        <a:bodyPr/>
        <a:lstStyle/>
        <a:p>
          <a:endParaRPr lang="en-IN"/>
        </a:p>
      </dgm:t>
    </dgm:pt>
    <dgm:pt modelId="{8FE3B317-B3C0-4D23-A59F-2C83DDA21B61}" type="sibTrans" cxnId="{23C09ED1-6610-485F-A553-179EA25B52A6}">
      <dgm:prSet/>
      <dgm:spPr/>
      <dgm:t>
        <a:bodyPr/>
        <a:lstStyle/>
        <a:p>
          <a:endParaRPr lang="en-IN"/>
        </a:p>
      </dgm:t>
    </dgm:pt>
    <dgm:pt modelId="{2CDCA8F8-947E-4492-A2BD-D818AE3A5C5B}" type="pres">
      <dgm:prSet presAssocID="{426FB2D2-CA15-4334-A779-259F41C74F99}" presName="root" presStyleCnt="0">
        <dgm:presLayoutVars>
          <dgm:dir/>
          <dgm:resizeHandles val="exact"/>
        </dgm:presLayoutVars>
      </dgm:prSet>
      <dgm:spPr/>
    </dgm:pt>
    <dgm:pt modelId="{19B991AA-259D-4409-A1F3-DC89583BA13F}" type="pres">
      <dgm:prSet presAssocID="{5C37E2EF-B0B9-466B-859A-49F50606F752}" presName="compNode" presStyleCnt="0"/>
      <dgm:spPr/>
    </dgm:pt>
    <dgm:pt modelId="{3A193EE2-AF9E-496D-84BB-3622AADE495B}" type="pres">
      <dgm:prSet presAssocID="{5C37E2EF-B0B9-466B-859A-49F50606F752}" presName="bgRect" presStyleLbl="bgShp" presStyleIdx="0" presStyleCnt="3"/>
      <dgm:spPr/>
    </dgm:pt>
    <dgm:pt modelId="{81AEAA3C-4BB7-4751-AE76-32F4CD2E2C22}" type="pres">
      <dgm:prSet presAssocID="{5C37E2EF-B0B9-466B-859A-49F50606F7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bbish"/>
        </a:ext>
      </dgm:extLst>
    </dgm:pt>
    <dgm:pt modelId="{5ED52037-B096-4940-8BA8-527DE6B1B729}" type="pres">
      <dgm:prSet presAssocID="{5C37E2EF-B0B9-466B-859A-49F50606F752}" presName="spaceRect" presStyleCnt="0"/>
      <dgm:spPr/>
    </dgm:pt>
    <dgm:pt modelId="{A28C2A39-7277-46B6-B210-76E46D28F8E3}" type="pres">
      <dgm:prSet presAssocID="{5C37E2EF-B0B9-466B-859A-49F50606F752}" presName="parTx" presStyleLbl="revTx" presStyleIdx="0" presStyleCnt="3">
        <dgm:presLayoutVars>
          <dgm:chMax val="0"/>
          <dgm:chPref val="0"/>
        </dgm:presLayoutVars>
      </dgm:prSet>
      <dgm:spPr/>
    </dgm:pt>
    <dgm:pt modelId="{26832B37-7E30-4B43-A8B9-CBA02B37987B}" type="pres">
      <dgm:prSet presAssocID="{19A4FA43-E568-4B01-B445-B0BFC538108F}" presName="sibTrans" presStyleCnt="0"/>
      <dgm:spPr/>
    </dgm:pt>
    <dgm:pt modelId="{6C0698C1-D88A-42E4-BCCD-9E0BCAA73F04}" type="pres">
      <dgm:prSet presAssocID="{5CDD78E3-C543-4C8E-82C6-B0DE30EBC1C7}" presName="compNode" presStyleCnt="0"/>
      <dgm:spPr/>
    </dgm:pt>
    <dgm:pt modelId="{6A0C8AD5-40DB-4438-AC70-18B2F9B17539}" type="pres">
      <dgm:prSet presAssocID="{5CDD78E3-C543-4C8E-82C6-B0DE30EBC1C7}" presName="bgRect" presStyleLbl="bgShp" presStyleIdx="1" presStyleCnt="3"/>
      <dgm:spPr/>
    </dgm:pt>
    <dgm:pt modelId="{6670D77A-29F5-4509-88DF-ADCEB871BD69}" type="pres">
      <dgm:prSet presAssocID="{5CDD78E3-C543-4C8E-82C6-B0DE30EBC1C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sion chart"/>
        </a:ext>
      </dgm:extLst>
    </dgm:pt>
    <dgm:pt modelId="{8146FC80-8C1F-4DC7-9E2F-D69ADFBDBCCE}" type="pres">
      <dgm:prSet presAssocID="{5CDD78E3-C543-4C8E-82C6-B0DE30EBC1C7}" presName="spaceRect" presStyleCnt="0"/>
      <dgm:spPr/>
    </dgm:pt>
    <dgm:pt modelId="{7FF39917-8564-4B4A-8953-ECB43D1F866B}" type="pres">
      <dgm:prSet presAssocID="{5CDD78E3-C543-4C8E-82C6-B0DE30EBC1C7}" presName="parTx" presStyleLbl="revTx" presStyleIdx="1" presStyleCnt="3">
        <dgm:presLayoutVars>
          <dgm:chMax val="0"/>
          <dgm:chPref val="0"/>
        </dgm:presLayoutVars>
      </dgm:prSet>
      <dgm:spPr/>
    </dgm:pt>
    <dgm:pt modelId="{2876E940-0446-49ED-9B18-5185C524D020}" type="pres">
      <dgm:prSet presAssocID="{2BB83E5F-FB22-40D9-B7C0-05384899EE92}" presName="sibTrans" presStyleCnt="0"/>
      <dgm:spPr/>
    </dgm:pt>
    <dgm:pt modelId="{ACDCDDE4-DDA3-4D42-83D1-741AC923E5ED}" type="pres">
      <dgm:prSet presAssocID="{2E270C51-62DD-4A6D-A287-B11A6EEF50B8}" presName="compNode" presStyleCnt="0"/>
      <dgm:spPr/>
    </dgm:pt>
    <dgm:pt modelId="{AE706304-63DE-4495-8736-28812AC07BE6}" type="pres">
      <dgm:prSet presAssocID="{2E270C51-62DD-4A6D-A287-B11A6EEF50B8}" presName="bgRect" presStyleLbl="bgShp" presStyleIdx="2" presStyleCnt="3"/>
      <dgm:spPr/>
    </dgm:pt>
    <dgm:pt modelId="{E683AC04-84C6-4353-A940-98B778BA263C}" type="pres">
      <dgm:prSet presAssocID="{2E270C51-62DD-4A6D-A287-B11A6EEF50B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D733022D-4DDD-4DA9-8A6C-E00E0900EF02}" type="pres">
      <dgm:prSet presAssocID="{2E270C51-62DD-4A6D-A287-B11A6EEF50B8}" presName="spaceRect" presStyleCnt="0"/>
      <dgm:spPr/>
    </dgm:pt>
    <dgm:pt modelId="{9DDB19BF-42C2-41CC-BB5C-A4A0DDD82C7B}" type="pres">
      <dgm:prSet presAssocID="{2E270C51-62DD-4A6D-A287-B11A6EEF50B8}" presName="parTx" presStyleLbl="revTx" presStyleIdx="2" presStyleCnt="3">
        <dgm:presLayoutVars>
          <dgm:chMax val="0"/>
          <dgm:chPref val="0"/>
        </dgm:presLayoutVars>
      </dgm:prSet>
      <dgm:spPr/>
    </dgm:pt>
  </dgm:ptLst>
  <dgm:cxnLst>
    <dgm:cxn modelId="{F2EDB100-E1E5-4B93-B153-B3A35E3E3AA6}" srcId="{426FB2D2-CA15-4334-A779-259F41C74F99}" destId="{5CDD78E3-C543-4C8E-82C6-B0DE30EBC1C7}" srcOrd="1" destOrd="0" parTransId="{C9BE0EAD-9B63-4E9A-B0D2-F1255500AD1A}" sibTransId="{2BB83E5F-FB22-40D9-B7C0-05384899EE92}"/>
    <dgm:cxn modelId="{3EC42B34-C480-4793-BBF5-506CDF00EDFC}" srcId="{426FB2D2-CA15-4334-A779-259F41C74F99}" destId="{5C37E2EF-B0B9-466B-859A-49F50606F752}" srcOrd="0" destOrd="0" parTransId="{4EE28BCD-D167-4AAC-B437-83AA4C5FE064}" sibTransId="{19A4FA43-E568-4B01-B445-B0BFC538108F}"/>
    <dgm:cxn modelId="{479ED93D-1F36-463E-8A47-8B0156228AA0}" type="presOf" srcId="{5C37E2EF-B0B9-466B-859A-49F50606F752}" destId="{A28C2A39-7277-46B6-B210-76E46D28F8E3}" srcOrd="0" destOrd="0" presId="urn:microsoft.com/office/officeart/2018/2/layout/IconVerticalSolidList"/>
    <dgm:cxn modelId="{4B50D07D-B1FF-42DA-9314-5FFE8F35CE2C}" type="presOf" srcId="{2E270C51-62DD-4A6D-A287-B11A6EEF50B8}" destId="{9DDB19BF-42C2-41CC-BB5C-A4A0DDD82C7B}" srcOrd="0" destOrd="0" presId="urn:microsoft.com/office/officeart/2018/2/layout/IconVerticalSolidList"/>
    <dgm:cxn modelId="{96F9E39C-F2FA-4420-9827-62949CE54C57}" type="presOf" srcId="{5CDD78E3-C543-4C8E-82C6-B0DE30EBC1C7}" destId="{7FF39917-8564-4B4A-8953-ECB43D1F866B}" srcOrd="0" destOrd="0" presId="urn:microsoft.com/office/officeart/2018/2/layout/IconVerticalSolidList"/>
    <dgm:cxn modelId="{D48467C2-A168-453B-A853-141F2CAC9E99}" type="presOf" srcId="{426FB2D2-CA15-4334-A779-259F41C74F99}" destId="{2CDCA8F8-947E-4492-A2BD-D818AE3A5C5B}" srcOrd="0" destOrd="0" presId="urn:microsoft.com/office/officeart/2018/2/layout/IconVerticalSolidList"/>
    <dgm:cxn modelId="{23C09ED1-6610-485F-A553-179EA25B52A6}" srcId="{426FB2D2-CA15-4334-A779-259F41C74F99}" destId="{2E270C51-62DD-4A6D-A287-B11A6EEF50B8}" srcOrd="2" destOrd="0" parTransId="{BF0C8C8E-5AA8-4811-8DCD-22A35D08962F}" sibTransId="{8FE3B317-B3C0-4D23-A59F-2C83DDA21B61}"/>
    <dgm:cxn modelId="{F091E5E2-028A-4E68-B8E6-59AE52BBADC9}" type="presParOf" srcId="{2CDCA8F8-947E-4492-A2BD-D818AE3A5C5B}" destId="{19B991AA-259D-4409-A1F3-DC89583BA13F}" srcOrd="0" destOrd="0" presId="urn:microsoft.com/office/officeart/2018/2/layout/IconVerticalSolidList"/>
    <dgm:cxn modelId="{C41CDC2C-AD97-4C5C-9DFF-2888BEF78D77}" type="presParOf" srcId="{19B991AA-259D-4409-A1F3-DC89583BA13F}" destId="{3A193EE2-AF9E-496D-84BB-3622AADE495B}" srcOrd="0" destOrd="0" presId="urn:microsoft.com/office/officeart/2018/2/layout/IconVerticalSolidList"/>
    <dgm:cxn modelId="{8E5B5FC4-22E3-4A8F-B565-C087683773D3}" type="presParOf" srcId="{19B991AA-259D-4409-A1F3-DC89583BA13F}" destId="{81AEAA3C-4BB7-4751-AE76-32F4CD2E2C22}" srcOrd="1" destOrd="0" presId="urn:microsoft.com/office/officeart/2018/2/layout/IconVerticalSolidList"/>
    <dgm:cxn modelId="{F10416D6-7962-44BE-93FD-884DB7B16B6B}" type="presParOf" srcId="{19B991AA-259D-4409-A1F3-DC89583BA13F}" destId="{5ED52037-B096-4940-8BA8-527DE6B1B729}" srcOrd="2" destOrd="0" presId="urn:microsoft.com/office/officeart/2018/2/layout/IconVerticalSolidList"/>
    <dgm:cxn modelId="{BC04A738-AD80-4BEE-9F0A-3BC23167C653}" type="presParOf" srcId="{19B991AA-259D-4409-A1F3-DC89583BA13F}" destId="{A28C2A39-7277-46B6-B210-76E46D28F8E3}" srcOrd="3" destOrd="0" presId="urn:microsoft.com/office/officeart/2018/2/layout/IconVerticalSolidList"/>
    <dgm:cxn modelId="{4AE61EE3-3B16-4DAC-86E5-15EF76750C00}" type="presParOf" srcId="{2CDCA8F8-947E-4492-A2BD-D818AE3A5C5B}" destId="{26832B37-7E30-4B43-A8B9-CBA02B37987B}" srcOrd="1" destOrd="0" presId="urn:microsoft.com/office/officeart/2018/2/layout/IconVerticalSolidList"/>
    <dgm:cxn modelId="{6BD5B907-9069-4471-97D5-DED3B2FFD6D9}" type="presParOf" srcId="{2CDCA8F8-947E-4492-A2BD-D818AE3A5C5B}" destId="{6C0698C1-D88A-42E4-BCCD-9E0BCAA73F04}" srcOrd="2" destOrd="0" presId="urn:microsoft.com/office/officeart/2018/2/layout/IconVerticalSolidList"/>
    <dgm:cxn modelId="{747B4E74-386A-45A1-96C8-DEEABBC47911}" type="presParOf" srcId="{6C0698C1-D88A-42E4-BCCD-9E0BCAA73F04}" destId="{6A0C8AD5-40DB-4438-AC70-18B2F9B17539}" srcOrd="0" destOrd="0" presId="urn:microsoft.com/office/officeart/2018/2/layout/IconVerticalSolidList"/>
    <dgm:cxn modelId="{6A9EFC07-5ACE-42CA-98DE-E993B31380C0}" type="presParOf" srcId="{6C0698C1-D88A-42E4-BCCD-9E0BCAA73F04}" destId="{6670D77A-29F5-4509-88DF-ADCEB871BD69}" srcOrd="1" destOrd="0" presId="urn:microsoft.com/office/officeart/2018/2/layout/IconVerticalSolidList"/>
    <dgm:cxn modelId="{D653170C-9721-4AFB-85A8-0E9A2B27477F}" type="presParOf" srcId="{6C0698C1-D88A-42E4-BCCD-9E0BCAA73F04}" destId="{8146FC80-8C1F-4DC7-9E2F-D69ADFBDBCCE}" srcOrd="2" destOrd="0" presId="urn:microsoft.com/office/officeart/2018/2/layout/IconVerticalSolidList"/>
    <dgm:cxn modelId="{2BF3F038-8650-47F1-993D-930636F1AA57}" type="presParOf" srcId="{6C0698C1-D88A-42E4-BCCD-9E0BCAA73F04}" destId="{7FF39917-8564-4B4A-8953-ECB43D1F866B}" srcOrd="3" destOrd="0" presId="urn:microsoft.com/office/officeart/2018/2/layout/IconVerticalSolidList"/>
    <dgm:cxn modelId="{D424156E-3B54-44FA-88BA-945C15278B0C}" type="presParOf" srcId="{2CDCA8F8-947E-4492-A2BD-D818AE3A5C5B}" destId="{2876E940-0446-49ED-9B18-5185C524D020}" srcOrd="3" destOrd="0" presId="urn:microsoft.com/office/officeart/2018/2/layout/IconVerticalSolidList"/>
    <dgm:cxn modelId="{F940747B-DEDA-4D5B-A7CC-FB43A674E7FF}" type="presParOf" srcId="{2CDCA8F8-947E-4492-A2BD-D818AE3A5C5B}" destId="{ACDCDDE4-DDA3-4D42-83D1-741AC923E5ED}" srcOrd="4" destOrd="0" presId="urn:microsoft.com/office/officeart/2018/2/layout/IconVerticalSolidList"/>
    <dgm:cxn modelId="{58A62A68-6D96-4C85-A81C-2162A9BB4824}" type="presParOf" srcId="{ACDCDDE4-DDA3-4D42-83D1-741AC923E5ED}" destId="{AE706304-63DE-4495-8736-28812AC07BE6}" srcOrd="0" destOrd="0" presId="urn:microsoft.com/office/officeart/2018/2/layout/IconVerticalSolidList"/>
    <dgm:cxn modelId="{D248B28F-B7F5-4C3A-A3BF-7B6427DFB82F}" type="presParOf" srcId="{ACDCDDE4-DDA3-4D42-83D1-741AC923E5ED}" destId="{E683AC04-84C6-4353-A940-98B778BA263C}" srcOrd="1" destOrd="0" presId="urn:microsoft.com/office/officeart/2018/2/layout/IconVerticalSolidList"/>
    <dgm:cxn modelId="{D7DB44EC-BD1A-4CBC-9460-A56E9D251066}" type="presParOf" srcId="{ACDCDDE4-DDA3-4D42-83D1-741AC923E5ED}" destId="{D733022D-4DDD-4DA9-8A6C-E00E0900EF02}" srcOrd="2" destOrd="0" presId="urn:microsoft.com/office/officeart/2018/2/layout/IconVerticalSolidList"/>
    <dgm:cxn modelId="{C5E10264-6E1A-40AC-861A-67B1ED9BF289}" type="presParOf" srcId="{ACDCDDE4-DDA3-4D42-83D1-741AC923E5ED}" destId="{9DDB19BF-42C2-41CC-BB5C-A4A0DDD82C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7F67A2-A89B-4DE7-9B42-7254C2FFCDD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6E064AA-5285-4194-9F53-0ADED9F5D96E}">
      <dgm:prSet/>
      <dgm:spPr/>
      <dgm:t>
        <a:bodyPr/>
        <a:lstStyle/>
        <a:p>
          <a:pPr>
            <a:lnSpc>
              <a:spcPct val="100000"/>
            </a:lnSpc>
          </a:pPr>
          <a:r>
            <a:rPr lang="en-IN"/>
            <a:t>These are a Group of SQL Statements that are insisted to perform a particular task or a group of tasks.</a:t>
          </a:r>
          <a:endParaRPr lang="en-US"/>
        </a:p>
      </dgm:t>
    </dgm:pt>
    <dgm:pt modelId="{5B0E8D5B-E9B7-44B4-9217-F39893BC4BF6}" type="parTrans" cxnId="{54EE4C07-ECB7-453C-835E-A0A88414FB48}">
      <dgm:prSet/>
      <dgm:spPr/>
      <dgm:t>
        <a:bodyPr/>
        <a:lstStyle/>
        <a:p>
          <a:endParaRPr lang="en-US"/>
        </a:p>
      </dgm:t>
    </dgm:pt>
    <dgm:pt modelId="{D2E67678-D67D-4031-9CEA-BB34EA675714}" type="sibTrans" cxnId="{54EE4C07-ECB7-453C-835E-A0A88414FB48}">
      <dgm:prSet/>
      <dgm:spPr/>
      <dgm:t>
        <a:bodyPr/>
        <a:lstStyle/>
        <a:p>
          <a:pPr>
            <a:lnSpc>
              <a:spcPct val="100000"/>
            </a:lnSpc>
          </a:pPr>
          <a:endParaRPr lang="en-US"/>
        </a:p>
      </dgm:t>
    </dgm:pt>
    <dgm:pt modelId="{7DBD882C-C03E-49A6-8630-E6AAB2599757}">
      <dgm:prSet/>
      <dgm:spPr/>
      <dgm:t>
        <a:bodyPr/>
        <a:lstStyle/>
        <a:p>
          <a:pPr>
            <a:lnSpc>
              <a:spcPct val="100000"/>
            </a:lnSpc>
          </a:pPr>
          <a:r>
            <a:rPr lang="en-IN"/>
            <a:t>Created in a SQL Language supported by native database</a:t>
          </a:r>
          <a:endParaRPr lang="en-US"/>
        </a:p>
      </dgm:t>
    </dgm:pt>
    <dgm:pt modelId="{84DBF480-821E-4E98-B7C4-3863DD468BA4}" type="parTrans" cxnId="{F16E78D6-7A89-4D9C-86CD-8C68CF01AD91}">
      <dgm:prSet/>
      <dgm:spPr/>
      <dgm:t>
        <a:bodyPr/>
        <a:lstStyle/>
        <a:p>
          <a:endParaRPr lang="en-US"/>
        </a:p>
      </dgm:t>
    </dgm:pt>
    <dgm:pt modelId="{3A41692D-F502-45AF-B244-366C70D8EDFD}" type="sibTrans" cxnId="{F16E78D6-7A89-4D9C-86CD-8C68CF01AD91}">
      <dgm:prSet/>
      <dgm:spPr/>
      <dgm:t>
        <a:bodyPr/>
        <a:lstStyle/>
        <a:p>
          <a:pPr>
            <a:lnSpc>
              <a:spcPct val="100000"/>
            </a:lnSpc>
          </a:pPr>
          <a:endParaRPr lang="en-US"/>
        </a:p>
      </dgm:t>
    </dgm:pt>
    <dgm:pt modelId="{A5B1A844-D26D-47A2-AD29-5432DB05098F}">
      <dgm:prSet/>
      <dgm:spPr/>
      <dgm:t>
        <a:bodyPr/>
        <a:lstStyle/>
        <a:p>
          <a:pPr>
            <a:lnSpc>
              <a:spcPct val="100000"/>
            </a:lnSpc>
          </a:pPr>
          <a:r>
            <a:rPr lang="en-IN"/>
            <a:t>Can have combinations of Input, Output or both Input-Output parameters</a:t>
          </a:r>
          <a:endParaRPr lang="en-US"/>
        </a:p>
      </dgm:t>
    </dgm:pt>
    <dgm:pt modelId="{79657CC1-E542-4D75-B8E0-6BC0AB95E2D3}" type="parTrans" cxnId="{E16C569F-162F-47F8-A511-E970AFDFE60D}">
      <dgm:prSet/>
      <dgm:spPr/>
      <dgm:t>
        <a:bodyPr/>
        <a:lstStyle/>
        <a:p>
          <a:endParaRPr lang="en-US"/>
        </a:p>
      </dgm:t>
    </dgm:pt>
    <dgm:pt modelId="{91F75B02-F482-427B-AF97-6FD90D810620}" type="sibTrans" cxnId="{E16C569F-162F-47F8-A511-E970AFDFE60D}">
      <dgm:prSet/>
      <dgm:spPr/>
      <dgm:t>
        <a:bodyPr/>
        <a:lstStyle/>
        <a:p>
          <a:pPr>
            <a:lnSpc>
              <a:spcPct val="100000"/>
            </a:lnSpc>
          </a:pPr>
          <a:endParaRPr lang="en-US"/>
        </a:p>
      </dgm:t>
    </dgm:pt>
    <dgm:pt modelId="{608B2E51-A396-4CE8-9AD2-BF8FE9BC204F}">
      <dgm:prSet/>
      <dgm:spPr/>
      <dgm:t>
        <a:bodyPr/>
        <a:lstStyle/>
        <a:p>
          <a:pPr>
            <a:lnSpc>
              <a:spcPct val="100000"/>
            </a:lnSpc>
          </a:pPr>
          <a:r>
            <a:rPr lang="en-IN"/>
            <a:t>First a stored procedure must be created and registered in SQL </a:t>
          </a:r>
          <a:endParaRPr lang="en-US"/>
        </a:p>
      </dgm:t>
    </dgm:pt>
    <dgm:pt modelId="{FDE84D90-8738-4BFA-94BD-1F9E74CB44E2}" type="parTrans" cxnId="{C9F48822-8227-488B-8AA7-218E9971A7B4}">
      <dgm:prSet/>
      <dgm:spPr/>
      <dgm:t>
        <a:bodyPr/>
        <a:lstStyle/>
        <a:p>
          <a:endParaRPr lang="en-US"/>
        </a:p>
      </dgm:t>
    </dgm:pt>
    <dgm:pt modelId="{AE25D8AA-552D-45CE-8C43-95094E398F54}" type="sibTrans" cxnId="{C9F48822-8227-488B-8AA7-218E9971A7B4}">
      <dgm:prSet/>
      <dgm:spPr/>
      <dgm:t>
        <a:bodyPr/>
        <a:lstStyle/>
        <a:p>
          <a:pPr>
            <a:lnSpc>
              <a:spcPct val="100000"/>
            </a:lnSpc>
          </a:pPr>
          <a:endParaRPr lang="en-US"/>
        </a:p>
      </dgm:t>
    </dgm:pt>
    <dgm:pt modelId="{673F6F29-5E4B-4273-9F73-761C8B5E7CD7}">
      <dgm:prSet/>
      <dgm:spPr/>
      <dgm:t>
        <a:bodyPr/>
        <a:lstStyle/>
        <a:p>
          <a:pPr>
            <a:lnSpc>
              <a:spcPct val="100000"/>
            </a:lnSpc>
          </a:pPr>
          <a:r>
            <a:rPr lang="en-IN"/>
            <a:t>Then we call that stored procedure by using JDBC API.</a:t>
          </a:r>
          <a:endParaRPr lang="en-US"/>
        </a:p>
      </dgm:t>
    </dgm:pt>
    <dgm:pt modelId="{4E6733E6-DD68-4B92-93B2-0E92A0DF004C}" type="parTrans" cxnId="{04BC2467-F1AB-47AB-8E8F-B24571221322}">
      <dgm:prSet/>
      <dgm:spPr/>
      <dgm:t>
        <a:bodyPr/>
        <a:lstStyle/>
        <a:p>
          <a:endParaRPr lang="en-US"/>
        </a:p>
      </dgm:t>
    </dgm:pt>
    <dgm:pt modelId="{F3244DE2-D13D-4A95-9213-7291E99D2111}" type="sibTrans" cxnId="{04BC2467-F1AB-47AB-8E8F-B24571221322}">
      <dgm:prSet/>
      <dgm:spPr/>
      <dgm:t>
        <a:bodyPr/>
        <a:lstStyle/>
        <a:p>
          <a:endParaRPr lang="en-US"/>
        </a:p>
      </dgm:t>
    </dgm:pt>
    <dgm:pt modelId="{2950DD38-C594-426E-8D48-790E09C7B1F2}" type="pres">
      <dgm:prSet presAssocID="{267F67A2-A89B-4DE7-9B42-7254C2FFCDD9}" presName="root" presStyleCnt="0">
        <dgm:presLayoutVars>
          <dgm:dir/>
          <dgm:resizeHandles val="exact"/>
        </dgm:presLayoutVars>
      </dgm:prSet>
      <dgm:spPr/>
    </dgm:pt>
    <dgm:pt modelId="{8EAF82B1-90B2-4BDC-8D7C-E5A7188C7994}" type="pres">
      <dgm:prSet presAssocID="{267F67A2-A89B-4DE7-9B42-7254C2FFCDD9}" presName="container" presStyleCnt="0">
        <dgm:presLayoutVars>
          <dgm:dir/>
          <dgm:resizeHandles val="exact"/>
        </dgm:presLayoutVars>
      </dgm:prSet>
      <dgm:spPr/>
    </dgm:pt>
    <dgm:pt modelId="{C56C46F3-69F5-4EA4-B6C2-6FFC19633D6A}" type="pres">
      <dgm:prSet presAssocID="{06E064AA-5285-4194-9F53-0ADED9F5D96E}" presName="compNode" presStyleCnt="0"/>
      <dgm:spPr/>
    </dgm:pt>
    <dgm:pt modelId="{480303F0-75D8-466F-9064-D2E99E915523}" type="pres">
      <dgm:prSet presAssocID="{06E064AA-5285-4194-9F53-0ADED9F5D96E}" presName="iconBgRect" presStyleLbl="bgShp" presStyleIdx="0" presStyleCnt="5"/>
      <dgm:spPr/>
    </dgm:pt>
    <dgm:pt modelId="{9C84589F-CD1C-4B30-A194-126943E023B9}" type="pres">
      <dgm:prSet presAssocID="{06E064AA-5285-4194-9F53-0ADED9F5D96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BD59B5E-D685-408A-98E3-D624D2C46CD8}" type="pres">
      <dgm:prSet presAssocID="{06E064AA-5285-4194-9F53-0ADED9F5D96E}" presName="spaceRect" presStyleCnt="0"/>
      <dgm:spPr/>
    </dgm:pt>
    <dgm:pt modelId="{6A6E392A-A03B-4E5F-9880-588FBFFAC2E6}" type="pres">
      <dgm:prSet presAssocID="{06E064AA-5285-4194-9F53-0ADED9F5D96E}" presName="textRect" presStyleLbl="revTx" presStyleIdx="0" presStyleCnt="5">
        <dgm:presLayoutVars>
          <dgm:chMax val="1"/>
          <dgm:chPref val="1"/>
        </dgm:presLayoutVars>
      </dgm:prSet>
      <dgm:spPr/>
    </dgm:pt>
    <dgm:pt modelId="{919922DA-F8D3-43F2-97B2-FC69C5DAE3F6}" type="pres">
      <dgm:prSet presAssocID="{D2E67678-D67D-4031-9CEA-BB34EA675714}" presName="sibTrans" presStyleLbl="sibTrans2D1" presStyleIdx="0" presStyleCnt="0"/>
      <dgm:spPr/>
    </dgm:pt>
    <dgm:pt modelId="{01025663-5A9B-4752-B3CB-04A5079800EF}" type="pres">
      <dgm:prSet presAssocID="{7DBD882C-C03E-49A6-8630-E6AAB2599757}" presName="compNode" presStyleCnt="0"/>
      <dgm:spPr/>
    </dgm:pt>
    <dgm:pt modelId="{C92A485E-BA0A-4504-9509-21049336FD79}" type="pres">
      <dgm:prSet presAssocID="{7DBD882C-C03E-49A6-8630-E6AAB2599757}" presName="iconBgRect" presStyleLbl="bgShp" presStyleIdx="1" presStyleCnt="5"/>
      <dgm:spPr/>
    </dgm:pt>
    <dgm:pt modelId="{12E89FD7-1395-4739-B98B-1BEA788E04F3}" type="pres">
      <dgm:prSet presAssocID="{7DBD882C-C03E-49A6-8630-E6AAB259975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307E3463-DF3A-4226-AFC5-7AEB582967B4}" type="pres">
      <dgm:prSet presAssocID="{7DBD882C-C03E-49A6-8630-E6AAB2599757}" presName="spaceRect" presStyleCnt="0"/>
      <dgm:spPr/>
    </dgm:pt>
    <dgm:pt modelId="{73776460-54B3-4399-9503-DCFF2C4B5083}" type="pres">
      <dgm:prSet presAssocID="{7DBD882C-C03E-49A6-8630-E6AAB2599757}" presName="textRect" presStyleLbl="revTx" presStyleIdx="1" presStyleCnt="5">
        <dgm:presLayoutVars>
          <dgm:chMax val="1"/>
          <dgm:chPref val="1"/>
        </dgm:presLayoutVars>
      </dgm:prSet>
      <dgm:spPr/>
    </dgm:pt>
    <dgm:pt modelId="{5402539A-FA42-4A03-8C6E-151ED94A47D9}" type="pres">
      <dgm:prSet presAssocID="{3A41692D-F502-45AF-B244-366C70D8EDFD}" presName="sibTrans" presStyleLbl="sibTrans2D1" presStyleIdx="0" presStyleCnt="0"/>
      <dgm:spPr/>
    </dgm:pt>
    <dgm:pt modelId="{63DA3F4B-4C46-49A0-86A7-95C6AE4CF0A1}" type="pres">
      <dgm:prSet presAssocID="{A5B1A844-D26D-47A2-AD29-5432DB05098F}" presName="compNode" presStyleCnt="0"/>
      <dgm:spPr/>
    </dgm:pt>
    <dgm:pt modelId="{C70BDC8D-49B5-4345-B0F6-F9DD1FC9E95A}" type="pres">
      <dgm:prSet presAssocID="{A5B1A844-D26D-47A2-AD29-5432DB05098F}" presName="iconBgRect" presStyleLbl="bgShp" presStyleIdx="2" presStyleCnt="5"/>
      <dgm:spPr/>
    </dgm:pt>
    <dgm:pt modelId="{6F48731F-4C95-4585-B0E3-071AA154ADE6}" type="pres">
      <dgm:prSet presAssocID="{A5B1A844-D26D-47A2-AD29-5432DB05098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A6319BE9-2B99-439C-89A9-DBA507243284}" type="pres">
      <dgm:prSet presAssocID="{A5B1A844-D26D-47A2-AD29-5432DB05098F}" presName="spaceRect" presStyleCnt="0"/>
      <dgm:spPr/>
    </dgm:pt>
    <dgm:pt modelId="{542767BE-7841-4973-8E00-FBEB1B8084BF}" type="pres">
      <dgm:prSet presAssocID="{A5B1A844-D26D-47A2-AD29-5432DB05098F}" presName="textRect" presStyleLbl="revTx" presStyleIdx="2" presStyleCnt="5">
        <dgm:presLayoutVars>
          <dgm:chMax val="1"/>
          <dgm:chPref val="1"/>
        </dgm:presLayoutVars>
      </dgm:prSet>
      <dgm:spPr/>
    </dgm:pt>
    <dgm:pt modelId="{E2B0416A-CF5E-4AF6-BC56-859D7433A9E4}" type="pres">
      <dgm:prSet presAssocID="{91F75B02-F482-427B-AF97-6FD90D810620}" presName="sibTrans" presStyleLbl="sibTrans2D1" presStyleIdx="0" presStyleCnt="0"/>
      <dgm:spPr/>
    </dgm:pt>
    <dgm:pt modelId="{BF6EFA2A-948A-4991-8187-702662E56BE5}" type="pres">
      <dgm:prSet presAssocID="{608B2E51-A396-4CE8-9AD2-BF8FE9BC204F}" presName="compNode" presStyleCnt="0"/>
      <dgm:spPr/>
    </dgm:pt>
    <dgm:pt modelId="{F514B32E-5EAD-4B5C-80F9-E30B63AA063E}" type="pres">
      <dgm:prSet presAssocID="{608B2E51-A396-4CE8-9AD2-BF8FE9BC204F}" presName="iconBgRect" presStyleLbl="bgShp" presStyleIdx="3" presStyleCnt="5"/>
      <dgm:spPr/>
    </dgm:pt>
    <dgm:pt modelId="{05635CA5-A856-42C5-9EEE-8BB0B3DEC575}" type="pres">
      <dgm:prSet presAssocID="{608B2E51-A396-4CE8-9AD2-BF8FE9BC204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ick"/>
        </a:ext>
      </dgm:extLst>
    </dgm:pt>
    <dgm:pt modelId="{F0955202-BD4D-486F-9826-442C01DCDB0A}" type="pres">
      <dgm:prSet presAssocID="{608B2E51-A396-4CE8-9AD2-BF8FE9BC204F}" presName="spaceRect" presStyleCnt="0"/>
      <dgm:spPr/>
    </dgm:pt>
    <dgm:pt modelId="{7C9B93B8-C2E6-441E-B060-EC89BB237B0C}" type="pres">
      <dgm:prSet presAssocID="{608B2E51-A396-4CE8-9AD2-BF8FE9BC204F}" presName="textRect" presStyleLbl="revTx" presStyleIdx="3" presStyleCnt="5">
        <dgm:presLayoutVars>
          <dgm:chMax val="1"/>
          <dgm:chPref val="1"/>
        </dgm:presLayoutVars>
      </dgm:prSet>
      <dgm:spPr/>
    </dgm:pt>
    <dgm:pt modelId="{277F008D-FA5D-4194-B96F-7710CE8F277C}" type="pres">
      <dgm:prSet presAssocID="{AE25D8AA-552D-45CE-8C43-95094E398F54}" presName="sibTrans" presStyleLbl="sibTrans2D1" presStyleIdx="0" presStyleCnt="0"/>
      <dgm:spPr/>
    </dgm:pt>
    <dgm:pt modelId="{BE56CF5E-3BA6-4A14-88FA-73693A11175D}" type="pres">
      <dgm:prSet presAssocID="{673F6F29-5E4B-4273-9F73-761C8B5E7CD7}" presName="compNode" presStyleCnt="0"/>
      <dgm:spPr/>
    </dgm:pt>
    <dgm:pt modelId="{E335CABA-6CF5-48C4-8BF8-DF6BBEB3F6A7}" type="pres">
      <dgm:prSet presAssocID="{673F6F29-5E4B-4273-9F73-761C8B5E7CD7}" presName="iconBgRect" presStyleLbl="bgShp" presStyleIdx="4" presStyleCnt="5"/>
      <dgm:spPr/>
    </dgm:pt>
    <dgm:pt modelId="{C9B50711-6B38-4EE7-8540-77118FFBFAB5}" type="pres">
      <dgm:prSet presAssocID="{673F6F29-5E4B-4273-9F73-761C8B5E7CD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8AFB24C8-F531-4C0D-9A81-2D9CC84EEEA6}" type="pres">
      <dgm:prSet presAssocID="{673F6F29-5E4B-4273-9F73-761C8B5E7CD7}" presName="spaceRect" presStyleCnt="0"/>
      <dgm:spPr/>
    </dgm:pt>
    <dgm:pt modelId="{524007FC-7572-446B-8E04-8959BA83FFD5}" type="pres">
      <dgm:prSet presAssocID="{673F6F29-5E4B-4273-9F73-761C8B5E7CD7}" presName="textRect" presStyleLbl="revTx" presStyleIdx="4" presStyleCnt="5">
        <dgm:presLayoutVars>
          <dgm:chMax val="1"/>
          <dgm:chPref val="1"/>
        </dgm:presLayoutVars>
      </dgm:prSet>
      <dgm:spPr/>
    </dgm:pt>
  </dgm:ptLst>
  <dgm:cxnLst>
    <dgm:cxn modelId="{54EE4C07-ECB7-453C-835E-A0A88414FB48}" srcId="{267F67A2-A89B-4DE7-9B42-7254C2FFCDD9}" destId="{06E064AA-5285-4194-9F53-0ADED9F5D96E}" srcOrd="0" destOrd="0" parTransId="{5B0E8D5B-E9B7-44B4-9217-F39893BC4BF6}" sibTransId="{D2E67678-D67D-4031-9CEA-BB34EA675714}"/>
    <dgm:cxn modelId="{C9F48822-8227-488B-8AA7-218E9971A7B4}" srcId="{267F67A2-A89B-4DE7-9B42-7254C2FFCDD9}" destId="{608B2E51-A396-4CE8-9AD2-BF8FE9BC204F}" srcOrd="3" destOrd="0" parTransId="{FDE84D90-8738-4BFA-94BD-1F9E74CB44E2}" sibTransId="{AE25D8AA-552D-45CE-8C43-95094E398F54}"/>
    <dgm:cxn modelId="{76A2CB35-1C5F-4778-90CD-40189ECC955A}" type="presOf" srcId="{91F75B02-F482-427B-AF97-6FD90D810620}" destId="{E2B0416A-CF5E-4AF6-BC56-859D7433A9E4}" srcOrd="0" destOrd="0" presId="urn:microsoft.com/office/officeart/2018/2/layout/IconCircleList"/>
    <dgm:cxn modelId="{07D6AB60-929F-4021-83F8-4D09D499CA50}" type="presOf" srcId="{06E064AA-5285-4194-9F53-0ADED9F5D96E}" destId="{6A6E392A-A03B-4E5F-9880-588FBFFAC2E6}" srcOrd="0" destOrd="0" presId="urn:microsoft.com/office/officeart/2018/2/layout/IconCircleList"/>
    <dgm:cxn modelId="{04BC2467-F1AB-47AB-8E8F-B24571221322}" srcId="{267F67A2-A89B-4DE7-9B42-7254C2FFCDD9}" destId="{673F6F29-5E4B-4273-9F73-761C8B5E7CD7}" srcOrd="4" destOrd="0" parTransId="{4E6733E6-DD68-4B92-93B2-0E92A0DF004C}" sibTransId="{F3244DE2-D13D-4A95-9213-7291E99D2111}"/>
    <dgm:cxn modelId="{45F4516F-A1AF-449D-83B8-4EE1A0E06843}" type="presOf" srcId="{608B2E51-A396-4CE8-9AD2-BF8FE9BC204F}" destId="{7C9B93B8-C2E6-441E-B060-EC89BB237B0C}" srcOrd="0" destOrd="0" presId="urn:microsoft.com/office/officeart/2018/2/layout/IconCircleList"/>
    <dgm:cxn modelId="{C62C2855-9D48-42DA-AAA5-24FB2B058929}" type="presOf" srcId="{7DBD882C-C03E-49A6-8630-E6AAB2599757}" destId="{73776460-54B3-4399-9503-DCFF2C4B5083}" srcOrd="0" destOrd="0" presId="urn:microsoft.com/office/officeart/2018/2/layout/IconCircleList"/>
    <dgm:cxn modelId="{0E8A448D-AD69-4505-878A-518D125BA94F}" type="presOf" srcId="{D2E67678-D67D-4031-9CEA-BB34EA675714}" destId="{919922DA-F8D3-43F2-97B2-FC69C5DAE3F6}" srcOrd="0" destOrd="0" presId="urn:microsoft.com/office/officeart/2018/2/layout/IconCircleList"/>
    <dgm:cxn modelId="{E16C569F-162F-47F8-A511-E970AFDFE60D}" srcId="{267F67A2-A89B-4DE7-9B42-7254C2FFCDD9}" destId="{A5B1A844-D26D-47A2-AD29-5432DB05098F}" srcOrd="2" destOrd="0" parTransId="{79657CC1-E542-4D75-B8E0-6BC0AB95E2D3}" sibTransId="{91F75B02-F482-427B-AF97-6FD90D810620}"/>
    <dgm:cxn modelId="{28B2F6BF-CED8-444D-B61A-AF870C1418E9}" type="presOf" srcId="{3A41692D-F502-45AF-B244-366C70D8EDFD}" destId="{5402539A-FA42-4A03-8C6E-151ED94A47D9}" srcOrd="0" destOrd="0" presId="urn:microsoft.com/office/officeart/2018/2/layout/IconCircleList"/>
    <dgm:cxn modelId="{4047E4C8-E5AA-43A9-B1FB-B1B10D528DC8}" type="presOf" srcId="{AE25D8AA-552D-45CE-8C43-95094E398F54}" destId="{277F008D-FA5D-4194-B96F-7710CE8F277C}" srcOrd="0" destOrd="0" presId="urn:microsoft.com/office/officeart/2018/2/layout/IconCircleList"/>
    <dgm:cxn modelId="{F16E78D6-7A89-4D9C-86CD-8C68CF01AD91}" srcId="{267F67A2-A89B-4DE7-9B42-7254C2FFCDD9}" destId="{7DBD882C-C03E-49A6-8630-E6AAB2599757}" srcOrd="1" destOrd="0" parTransId="{84DBF480-821E-4E98-B7C4-3863DD468BA4}" sibTransId="{3A41692D-F502-45AF-B244-366C70D8EDFD}"/>
    <dgm:cxn modelId="{115789D8-8BDF-4713-8EAA-53B7D2BC1803}" type="presOf" srcId="{267F67A2-A89B-4DE7-9B42-7254C2FFCDD9}" destId="{2950DD38-C594-426E-8D48-790E09C7B1F2}" srcOrd="0" destOrd="0" presId="urn:microsoft.com/office/officeart/2018/2/layout/IconCircleList"/>
    <dgm:cxn modelId="{C77163E0-D43C-4967-B1DD-7242D15DC542}" type="presOf" srcId="{A5B1A844-D26D-47A2-AD29-5432DB05098F}" destId="{542767BE-7841-4973-8E00-FBEB1B8084BF}" srcOrd="0" destOrd="0" presId="urn:microsoft.com/office/officeart/2018/2/layout/IconCircleList"/>
    <dgm:cxn modelId="{E18C86FC-893B-4A55-9D31-5656B370C202}" type="presOf" srcId="{673F6F29-5E4B-4273-9F73-761C8B5E7CD7}" destId="{524007FC-7572-446B-8E04-8959BA83FFD5}" srcOrd="0" destOrd="0" presId="urn:microsoft.com/office/officeart/2018/2/layout/IconCircleList"/>
    <dgm:cxn modelId="{925F4766-5BFA-4639-973C-D791016BC4E0}" type="presParOf" srcId="{2950DD38-C594-426E-8D48-790E09C7B1F2}" destId="{8EAF82B1-90B2-4BDC-8D7C-E5A7188C7994}" srcOrd="0" destOrd="0" presId="urn:microsoft.com/office/officeart/2018/2/layout/IconCircleList"/>
    <dgm:cxn modelId="{F40837FD-EB6A-45CC-B3FC-07BC27AB723A}" type="presParOf" srcId="{8EAF82B1-90B2-4BDC-8D7C-E5A7188C7994}" destId="{C56C46F3-69F5-4EA4-B6C2-6FFC19633D6A}" srcOrd="0" destOrd="0" presId="urn:microsoft.com/office/officeart/2018/2/layout/IconCircleList"/>
    <dgm:cxn modelId="{1BE4AF5F-3194-458B-BC84-83E614678909}" type="presParOf" srcId="{C56C46F3-69F5-4EA4-B6C2-6FFC19633D6A}" destId="{480303F0-75D8-466F-9064-D2E99E915523}" srcOrd="0" destOrd="0" presId="urn:microsoft.com/office/officeart/2018/2/layout/IconCircleList"/>
    <dgm:cxn modelId="{22AF12DE-60C2-4D6E-84C7-0747AFAC1471}" type="presParOf" srcId="{C56C46F3-69F5-4EA4-B6C2-6FFC19633D6A}" destId="{9C84589F-CD1C-4B30-A194-126943E023B9}" srcOrd="1" destOrd="0" presId="urn:microsoft.com/office/officeart/2018/2/layout/IconCircleList"/>
    <dgm:cxn modelId="{1A19864F-0874-4CE3-8649-0988169975DA}" type="presParOf" srcId="{C56C46F3-69F5-4EA4-B6C2-6FFC19633D6A}" destId="{0BD59B5E-D685-408A-98E3-D624D2C46CD8}" srcOrd="2" destOrd="0" presId="urn:microsoft.com/office/officeart/2018/2/layout/IconCircleList"/>
    <dgm:cxn modelId="{EC6F18AD-4DCE-4450-9E51-DBC2A43845E4}" type="presParOf" srcId="{C56C46F3-69F5-4EA4-B6C2-6FFC19633D6A}" destId="{6A6E392A-A03B-4E5F-9880-588FBFFAC2E6}" srcOrd="3" destOrd="0" presId="urn:microsoft.com/office/officeart/2018/2/layout/IconCircleList"/>
    <dgm:cxn modelId="{B71CA4A8-8DA1-4F43-8D61-46D5064CC3A8}" type="presParOf" srcId="{8EAF82B1-90B2-4BDC-8D7C-E5A7188C7994}" destId="{919922DA-F8D3-43F2-97B2-FC69C5DAE3F6}" srcOrd="1" destOrd="0" presId="urn:microsoft.com/office/officeart/2018/2/layout/IconCircleList"/>
    <dgm:cxn modelId="{A9A5D136-1CD0-4129-AE5F-FC05E8064431}" type="presParOf" srcId="{8EAF82B1-90B2-4BDC-8D7C-E5A7188C7994}" destId="{01025663-5A9B-4752-B3CB-04A5079800EF}" srcOrd="2" destOrd="0" presId="urn:microsoft.com/office/officeart/2018/2/layout/IconCircleList"/>
    <dgm:cxn modelId="{3A0F12AA-F6C4-46DE-BA08-EEC19EFA3E82}" type="presParOf" srcId="{01025663-5A9B-4752-B3CB-04A5079800EF}" destId="{C92A485E-BA0A-4504-9509-21049336FD79}" srcOrd="0" destOrd="0" presId="urn:microsoft.com/office/officeart/2018/2/layout/IconCircleList"/>
    <dgm:cxn modelId="{02A153EE-25AD-4D63-AEFE-BD377F4A984B}" type="presParOf" srcId="{01025663-5A9B-4752-B3CB-04A5079800EF}" destId="{12E89FD7-1395-4739-B98B-1BEA788E04F3}" srcOrd="1" destOrd="0" presId="urn:microsoft.com/office/officeart/2018/2/layout/IconCircleList"/>
    <dgm:cxn modelId="{E2DCDFB6-71B2-40C2-8000-FB5BE179732F}" type="presParOf" srcId="{01025663-5A9B-4752-B3CB-04A5079800EF}" destId="{307E3463-DF3A-4226-AFC5-7AEB582967B4}" srcOrd="2" destOrd="0" presId="urn:microsoft.com/office/officeart/2018/2/layout/IconCircleList"/>
    <dgm:cxn modelId="{A35C595A-F729-4888-8F44-6DEDE6E539CC}" type="presParOf" srcId="{01025663-5A9B-4752-B3CB-04A5079800EF}" destId="{73776460-54B3-4399-9503-DCFF2C4B5083}" srcOrd="3" destOrd="0" presId="urn:microsoft.com/office/officeart/2018/2/layout/IconCircleList"/>
    <dgm:cxn modelId="{483A83FF-2FE0-44F1-810D-DBE2164A3F9A}" type="presParOf" srcId="{8EAF82B1-90B2-4BDC-8D7C-E5A7188C7994}" destId="{5402539A-FA42-4A03-8C6E-151ED94A47D9}" srcOrd="3" destOrd="0" presId="urn:microsoft.com/office/officeart/2018/2/layout/IconCircleList"/>
    <dgm:cxn modelId="{F71726F2-180E-4B5A-BEB7-B143BD6EF614}" type="presParOf" srcId="{8EAF82B1-90B2-4BDC-8D7C-E5A7188C7994}" destId="{63DA3F4B-4C46-49A0-86A7-95C6AE4CF0A1}" srcOrd="4" destOrd="0" presId="urn:microsoft.com/office/officeart/2018/2/layout/IconCircleList"/>
    <dgm:cxn modelId="{5C44B9BF-EF33-4ADA-8906-D8AB65A94BAB}" type="presParOf" srcId="{63DA3F4B-4C46-49A0-86A7-95C6AE4CF0A1}" destId="{C70BDC8D-49B5-4345-B0F6-F9DD1FC9E95A}" srcOrd="0" destOrd="0" presId="urn:microsoft.com/office/officeart/2018/2/layout/IconCircleList"/>
    <dgm:cxn modelId="{73ACCBD0-3777-4E41-86D3-953C9C4E20DD}" type="presParOf" srcId="{63DA3F4B-4C46-49A0-86A7-95C6AE4CF0A1}" destId="{6F48731F-4C95-4585-B0E3-071AA154ADE6}" srcOrd="1" destOrd="0" presId="urn:microsoft.com/office/officeart/2018/2/layout/IconCircleList"/>
    <dgm:cxn modelId="{B4989C79-EB5E-43FC-B7BB-45C839EA7572}" type="presParOf" srcId="{63DA3F4B-4C46-49A0-86A7-95C6AE4CF0A1}" destId="{A6319BE9-2B99-439C-89A9-DBA507243284}" srcOrd="2" destOrd="0" presId="urn:microsoft.com/office/officeart/2018/2/layout/IconCircleList"/>
    <dgm:cxn modelId="{AF079B99-0036-454D-82E1-190E50D57981}" type="presParOf" srcId="{63DA3F4B-4C46-49A0-86A7-95C6AE4CF0A1}" destId="{542767BE-7841-4973-8E00-FBEB1B8084BF}" srcOrd="3" destOrd="0" presId="urn:microsoft.com/office/officeart/2018/2/layout/IconCircleList"/>
    <dgm:cxn modelId="{991F6607-1793-4582-8A1A-CF0B83981B96}" type="presParOf" srcId="{8EAF82B1-90B2-4BDC-8D7C-E5A7188C7994}" destId="{E2B0416A-CF5E-4AF6-BC56-859D7433A9E4}" srcOrd="5" destOrd="0" presId="urn:microsoft.com/office/officeart/2018/2/layout/IconCircleList"/>
    <dgm:cxn modelId="{1B384771-FB3A-41AA-822A-5CA3906DA8D3}" type="presParOf" srcId="{8EAF82B1-90B2-4BDC-8D7C-E5A7188C7994}" destId="{BF6EFA2A-948A-4991-8187-702662E56BE5}" srcOrd="6" destOrd="0" presId="urn:microsoft.com/office/officeart/2018/2/layout/IconCircleList"/>
    <dgm:cxn modelId="{D18D9E19-3B36-4729-9235-88F9D235A734}" type="presParOf" srcId="{BF6EFA2A-948A-4991-8187-702662E56BE5}" destId="{F514B32E-5EAD-4B5C-80F9-E30B63AA063E}" srcOrd="0" destOrd="0" presId="urn:microsoft.com/office/officeart/2018/2/layout/IconCircleList"/>
    <dgm:cxn modelId="{E808063D-5CA3-4343-85BF-8A3B32FBB8F7}" type="presParOf" srcId="{BF6EFA2A-948A-4991-8187-702662E56BE5}" destId="{05635CA5-A856-42C5-9EEE-8BB0B3DEC575}" srcOrd="1" destOrd="0" presId="urn:microsoft.com/office/officeart/2018/2/layout/IconCircleList"/>
    <dgm:cxn modelId="{BCD85C03-3D62-4F8C-9C3F-D3A8EADB89E2}" type="presParOf" srcId="{BF6EFA2A-948A-4991-8187-702662E56BE5}" destId="{F0955202-BD4D-486F-9826-442C01DCDB0A}" srcOrd="2" destOrd="0" presId="urn:microsoft.com/office/officeart/2018/2/layout/IconCircleList"/>
    <dgm:cxn modelId="{977EB970-3C3E-4C0D-A259-941976B70487}" type="presParOf" srcId="{BF6EFA2A-948A-4991-8187-702662E56BE5}" destId="{7C9B93B8-C2E6-441E-B060-EC89BB237B0C}" srcOrd="3" destOrd="0" presId="urn:microsoft.com/office/officeart/2018/2/layout/IconCircleList"/>
    <dgm:cxn modelId="{2A7E2A2F-C101-4B69-8B73-8F0B50D564A8}" type="presParOf" srcId="{8EAF82B1-90B2-4BDC-8D7C-E5A7188C7994}" destId="{277F008D-FA5D-4194-B96F-7710CE8F277C}" srcOrd="7" destOrd="0" presId="urn:microsoft.com/office/officeart/2018/2/layout/IconCircleList"/>
    <dgm:cxn modelId="{56B85A39-7988-4362-A8C4-BE561EE0D11E}" type="presParOf" srcId="{8EAF82B1-90B2-4BDC-8D7C-E5A7188C7994}" destId="{BE56CF5E-3BA6-4A14-88FA-73693A11175D}" srcOrd="8" destOrd="0" presId="urn:microsoft.com/office/officeart/2018/2/layout/IconCircleList"/>
    <dgm:cxn modelId="{35B2D924-6E42-49D8-8AC8-3D6967F50503}" type="presParOf" srcId="{BE56CF5E-3BA6-4A14-88FA-73693A11175D}" destId="{E335CABA-6CF5-48C4-8BF8-DF6BBEB3F6A7}" srcOrd="0" destOrd="0" presId="urn:microsoft.com/office/officeart/2018/2/layout/IconCircleList"/>
    <dgm:cxn modelId="{A2B66082-6760-45EB-9D09-2B91D8AA7987}" type="presParOf" srcId="{BE56CF5E-3BA6-4A14-88FA-73693A11175D}" destId="{C9B50711-6B38-4EE7-8540-77118FFBFAB5}" srcOrd="1" destOrd="0" presId="urn:microsoft.com/office/officeart/2018/2/layout/IconCircleList"/>
    <dgm:cxn modelId="{80CD973B-A9D3-458C-8182-DCA2D0F0A595}" type="presParOf" srcId="{BE56CF5E-3BA6-4A14-88FA-73693A11175D}" destId="{8AFB24C8-F531-4C0D-9A81-2D9CC84EEEA6}" srcOrd="2" destOrd="0" presId="urn:microsoft.com/office/officeart/2018/2/layout/IconCircleList"/>
    <dgm:cxn modelId="{E770AB9A-ED00-41D7-B1ED-4FE4DF8625D1}" type="presParOf" srcId="{BE56CF5E-3BA6-4A14-88FA-73693A11175D}" destId="{524007FC-7572-446B-8E04-8959BA83FFD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51923-684C-4D16-938F-D015F8F31967}">
      <dsp:nvSpPr>
        <dsp:cNvPr id="0" name=""/>
        <dsp:cNvSpPr/>
      </dsp:nvSpPr>
      <dsp:spPr>
        <a:xfrm>
          <a:off x="0" y="2402"/>
          <a:ext cx="564197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C8D97F-ACD8-4D6C-921F-7BEA1433F558}">
      <dsp:nvSpPr>
        <dsp:cNvPr id="0" name=""/>
        <dsp:cNvSpPr/>
      </dsp:nvSpPr>
      <dsp:spPr>
        <a:xfrm>
          <a:off x="0" y="2402"/>
          <a:ext cx="5641974" cy="163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The Most Important part of any software application in today’s world is going to be data</a:t>
          </a:r>
          <a:endParaRPr lang="en-US" sz="1900" kern="1200"/>
        </a:p>
      </dsp:txBody>
      <dsp:txXfrm>
        <a:off x="0" y="2402"/>
        <a:ext cx="5641974" cy="1638814"/>
      </dsp:txXfrm>
    </dsp:sp>
    <dsp:sp modelId="{FD56CA10-38F2-4F62-B64E-0AC7A84D3625}">
      <dsp:nvSpPr>
        <dsp:cNvPr id="0" name=""/>
        <dsp:cNvSpPr/>
      </dsp:nvSpPr>
      <dsp:spPr>
        <a:xfrm>
          <a:off x="0" y="1641217"/>
          <a:ext cx="5641974" cy="0"/>
        </a:xfrm>
        <a:prstGeom prst="line">
          <a:avLst/>
        </a:prstGeom>
        <a:solidFill>
          <a:schemeClr val="accent2">
            <a:hueOff val="-661686"/>
            <a:satOff val="746"/>
            <a:lumOff val="1765"/>
            <a:alphaOff val="0"/>
          </a:schemeClr>
        </a:solidFill>
        <a:ln w="15875" cap="flat" cmpd="sng" algn="ctr">
          <a:solidFill>
            <a:schemeClr val="accent2">
              <a:hueOff val="-661686"/>
              <a:satOff val="746"/>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CB7E90-9631-4F6C-9906-C70ADBC58C8B}">
      <dsp:nvSpPr>
        <dsp:cNvPr id="0" name=""/>
        <dsp:cNvSpPr/>
      </dsp:nvSpPr>
      <dsp:spPr>
        <a:xfrm>
          <a:off x="0" y="1641217"/>
          <a:ext cx="5641974" cy="163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Data storage and management as well as Querying required user data at given time plays a very important role among in any Software application</a:t>
          </a:r>
          <a:endParaRPr lang="en-US" sz="1900" kern="1200"/>
        </a:p>
      </dsp:txBody>
      <dsp:txXfrm>
        <a:off x="0" y="1641217"/>
        <a:ext cx="5641974" cy="1638814"/>
      </dsp:txXfrm>
    </dsp:sp>
    <dsp:sp modelId="{8F2E2D0D-C80B-4287-8779-71F6AEA0489F}">
      <dsp:nvSpPr>
        <dsp:cNvPr id="0" name=""/>
        <dsp:cNvSpPr/>
      </dsp:nvSpPr>
      <dsp:spPr>
        <a:xfrm>
          <a:off x="0" y="3280032"/>
          <a:ext cx="5641974" cy="0"/>
        </a:xfrm>
        <a:prstGeom prst="line">
          <a:avLst/>
        </a:prstGeom>
        <a:solidFill>
          <a:schemeClr val="accent2">
            <a:hueOff val="-1323373"/>
            <a:satOff val="1492"/>
            <a:lumOff val="353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21B44A-FBCA-424E-9C14-82BD4A25FCE7}">
      <dsp:nvSpPr>
        <dsp:cNvPr id="0" name=""/>
        <dsp:cNvSpPr/>
      </dsp:nvSpPr>
      <dsp:spPr>
        <a:xfrm>
          <a:off x="0" y="3280032"/>
          <a:ext cx="5641974" cy="163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t>Software application developed with any programming language such as Python,Java etc., must be able to provide the required API’s inorder to enable a user friendly environment to be able to develop a Software application and interact with the required database on the backend.</a:t>
          </a:r>
          <a:endParaRPr lang="en-US" sz="1900" kern="1200"/>
        </a:p>
      </dsp:txBody>
      <dsp:txXfrm>
        <a:off x="0" y="3280032"/>
        <a:ext cx="5641974" cy="1638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05D7F-2CED-4B8D-9B00-D3AEAF01C4CE}">
      <dsp:nvSpPr>
        <dsp:cNvPr id="0" name=""/>
        <dsp:cNvSpPr/>
      </dsp:nvSpPr>
      <dsp:spPr>
        <a:xfrm>
          <a:off x="2848768" y="0"/>
          <a:ext cx="4022725" cy="4022725"/>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9B6D20-7073-4DC1-B28E-A64B332C77D2}">
      <dsp:nvSpPr>
        <dsp:cNvPr id="0" name=""/>
        <dsp:cNvSpPr/>
      </dsp:nvSpPr>
      <dsp:spPr>
        <a:xfrm>
          <a:off x="3230927" y="382158"/>
          <a:ext cx="1568862" cy="1568862"/>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JDBC Has the Ability to do the Following:</a:t>
          </a:r>
          <a:endParaRPr lang="en-US" sz="1700" kern="1200"/>
        </a:p>
      </dsp:txBody>
      <dsp:txXfrm>
        <a:off x="3307513" y="458744"/>
        <a:ext cx="1415690" cy="1415690"/>
      </dsp:txXfrm>
    </dsp:sp>
    <dsp:sp modelId="{CDCE2999-BE4F-42E4-BA94-0C1B819BE90E}">
      <dsp:nvSpPr>
        <dsp:cNvPr id="0" name=""/>
        <dsp:cNvSpPr/>
      </dsp:nvSpPr>
      <dsp:spPr>
        <a:xfrm>
          <a:off x="4920471" y="382158"/>
          <a:ext cx="1568862" cy="1568862"/>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Connect to a Database</a:t>
          </a:r>
          <a:endParaRPr lang="en-US" sz="1700" kern="1200"/>
        </a:p>
      </dsp:txBody>
      <dsp:txXfrm>
        <a:off x="4997057" y="458744"/>
        <a:ext cx="1415690" cy="1415690"/>
      </dsp:txXfrm>
    </dsp:sp>
    <dsp:sp modelId="{10BD9329-3CA2-4B26-B1D0-FF16AFF2B6DF}">
      <dsp:nvSpPr>
        <dsp:cNvPr id="0" name=""/>
        <dsp:cNvSpPr/>
      </dsp:nvSpPr>
      <dsp:spPr>
        <a:xfrm>
          <a:off x="3230927" y="2071703"/>
          <a:ext cx="1568862" cy="1568862"/>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Execute different queries that can be executed with SQL</a:t>
          </a:r>
          <a:endParaRPr lang="en-US" sz="1700" kern="1200"/>
        </a:p>
      </dsp:txBody>
      <dsp:txXfrm>
        <a:off x="3307513" y="2148289"/>
        <a:ext cx="1415690" cy="1415690"/>
      </dsp:txXfrm>
    </dsp:sp>
    <dsp:sp modelId="{0A93187C-CC7D-4A5C-9773-14F6D5EC451B}">
      <dsp:nvSpPr>
        <dsp:cNvPr id="0" name=""/>
        <dsp:cNvSpPr/>
      </dsp:nvSpPr>
      <dsp:spPr>
        <a:xfrm>
          <a:off x="4920471" y="2071703"/>
          <a:ext cx="1568862" cy="1568862"/>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Produce the Result of any action or query as required.</a:t>
          </a:r>
          <a:endParaRPr lang="en-US" sz="1700" kern="1200"/>
        </a:p>
      </dsp:txBody>
      <dsp:txXfrm>
        <a:off x="4997057" y="2148289"/>
        <a:ext cx="1415690" cy="14156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011D4-8C21-47CB-81D8-C6AE9B7FF26B}">
      <dsp:nvSpPr>
        <dsp:cNvPr id="0" name=""/>
        <dsp:cNvSpPr/>
      </dsp:nvSpPr>
      <dsp:spPr>
        <a:xfrm>
          <a:off x="0" y="23580"/>
          <a:ext cx="6066818" cy="12870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1. MySQL Installer to install the Basic requirements of Connector,Router,Server,and The Workbench GUI. This can be done by selecting Developer Full or the Developer Mode in the MySQL installer</a:t>
          </a:r>
          <a:endParaRPr lang="en-US" sz="2000" kern="1200"/>
        </a:p>
      </dsp:txBody>
      <dsp:txXfrm>
        <a:off x="62826" y="86406"/>
        <a:ext cx="5941166" cy="1161348"/>
      </dsp:txXfrm>
    </dsp:sp>
    <dsp:sp modelId="{D6928881-319E-4369-A408-2719065BD1D8}">
      <dsp:nvSpPr>
        <dsp:cNvPr id="0" name=""/>
        <dsp:cNvSpPr/>
      </dsp:nvSpPr>
      <dsp:spPr>
        <a:xfrm>
          <a:off x="0" y="1368180"/>
          <a:ext cx="6066818" cy="12870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hlinkClick xmlns:r="http://schemas.openxmlformats.org/officeDocument/2006/relationships" r:id="rId1"/>
            </a:rPr>
            <a:t>https://dev.mysql.com/downloads/installer/</a:t>
          </a:r>
          <a:endParaRPr lang="en-US" sz="2000" kern="1200"/>
        </a:p>
      </dsp:txBody>
      <dsp:txXfrm>
        <a:off x="62826" y="1431006"/>
        <a:ext cx="5941166" cy="1161348"/>
      </dsp:txXfrm>
    </dsp:sp>
    <dsp:sp modelId="{9CC8747A-09EF-402E-AB50-E69A0A7A84CE}">
      <dsp:nvSpPr>
        <dsp:cNvPr id="0" name=""/>
        <dsp:cNvSpPr/>
      </dsp:nvSpPr>
      <dsp:spPr>
        <a:xfrm>
          <a:off x="0" y="2712779"/>
          <a:ext cx="6066818" cy="12870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Important: For MySQL Connector J is a very important requirement that is required. Make sure it is compatible with the current MySQL version. Here it is 8.0.32</a:t>
          </a:r>
          <a:endParaRPr lang="en-US" sz="2000" kern="1200"/>
        </a:p>
      </dsp:txBody>
      <dsp:txXfrm>
        <a:off x="62826" y="2775605"/>
        <a:ext cx="5941166" cy="11613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93EE2-AF9E-496D-84BB-3622AADE495B}">
      <dsp:nvSpPr>
        <dsp:cNvPr id="0" name=""/>
        <dsp:cNvSpPr/>
      </dsp:nvSpPr>
      <dsp:spPr>
        <a:xfrm>
          <a:off x="0" y="597"/>
          <a:ext cx="5734050" cy="13989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AEAA3C-4BB7-4751-AE76-32F4CD2E2C22}">
      <dsp:nvSpPr>
        <dsp:cNvPr id="0" name=""/>
        <dsp:cNvSpPr/>
      </dsp:nvSpPr>
      <dsp:spPr>
        <a:xfrm>
          <a:off x="423175" y="315356"/>
          <a:ext cx="769409" cy="7694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8C2A39-7277-46B6-B210-76E46D28F8E3}">
      <dsp:nvSpPr>
        <dsp:cNvPr id="0" name=""/>
        <dsp:cNvSpPr/>
      </dsp:nvSpPr>
      <dsp:spPr>
        <a:xfrm>
          <a:off x="1615759" y="597"/>
          <a:ext cx="4118290" cy="139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053" tIns="148053" rIns="148053" bIns="148053" numCol="1" spcCol="1270" anchor="ctr" anchorCtr="0">
          <a:noAutofit/>
        </a:bodyPr>
        <a:lstStyle/>
        <a:p>
          <a:pPr marL="0" lvl="0" indent="0" algn="l" defTabSz="1111250">
            <a:lnSpc>
              <a:spcPct val="100000"/>
            </a:lnSpc>
            <a:spcBef>
              <a:spcPct val="0"/>
            </a:spcBef>
            <a:spcAft>
              <a:spcPct val="35000"/>
            </a:spcAft>
            <a:buNone/>
          </a:pPr>
          <a:r>
            <a:rPr lang="en-IN" sz="2500" kern="1200"/>
            <a:t>executeUpdate() method for insert,update and delete of the data.</a:t>
          </a:r>
          <a:endParaRPr lang="en-US" sz="2500" kern="1200"/>
        </a:p>
      </dsp:txBody>
      <dsp:txXfrm>
        <a:off x="1615759" y="597"/>
        <a:ext cx="4118290" cy="1398926"/>
      </dsp:txXfrm>
    </dsp:sp>
    <dsp:sp modelId="{6A0C8AD5-40DB-4438-AC70-18B2F9B17539}">
      <dsp:nvSpPr>
        <dsp:cNvPr id="0" name=""/>
        <dsp:cNvSpPr/>
      </dsp:nvSpPr>
      <dsp:spPr>
        <a:xfrm>
          <a:off x="0" y="1749255"/>
          <a:ext cx="5734050" cy="13989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70D77A-29F5-4509-88DF-ADCEB871BD69}">
      <dsp:nvSpPr>
        <dsp:cNvPr id="0" name=""/>
        <dsp:cNvSpPr/>
      </dsp:nvSpPr>
      <dsp:spPr>
        <a:xfrm>
          <a:off x="423175" y="2064013"/>
          <a:ext cx="769409" cy="7694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F39917-8564-4B4A-8953-ECB43D1F866B}">
      <dsp:nvSpPr>
        <dsp:cNvPr id="0" name=""/>
        <dsp:cNvSpPr/>
      </dsp:nvSpPr>
      <dsp:spPr>
        <a:xfrm>
          <a:off x="1615759" y="1749255"/>
          <a:ext cx="4118290" cy="139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053" tIns="148053" rIns="148053" bIns="148053" numCol="1" spcCol="1270" anchor="ctr" anchorCtr="0">
          <a:noAutofit/>
        </a:bodyPr>
        <a:lstStyle/>
        <a:p>
          <a:pPr marL="0" lvl="0" indent="0" algn="l" defTabSz="1111250">
            <a:lnSpc>
              <a:spcPct val="100000"/>
            </a:lnSpc>
            <a:spcBef>
              <a:spcPct val="0"/>
            </a:spcBef>
            <a:spcAft>
              <a:spcPct val="35000"/>
            </a:spcAft>
            <a:buNone/>
          </a:pPr>
          <a:r>
            <a:rPr lang="en-IN" sz="2500" kern="1200" dirty="0" err="1"/>
            <a:t>executeQuery</a:t>
          </a:r>
          <a:r>
            <a:rPr lang="en-IN" sz="2500" kern="1200" dirty="0"/>
            <a:t>() method for select command.</a:t>
          </a:r>
          <a:endParaRPr lang="en-US" sz="2500" kern="1200" dirty="0"/>
        </a:p>
      </dsp:txBody>
      <dsp:txXfrm>
        <a:off x="1615759" y="1749255"/>
        <a:ext cx="4118290" cy="1398926"/>
      </dsp:txXfrm>
    </dsp:sp>
    <dsp:sp modelId="{AE706304-63DE-4495-8736-28812AC07BE6}">
      <dsp:nvSpPr>
        <dsp:cNvPr id="0" name=""/>
        <dsp:cNvSpPr/>
      </dsp:nvSpPr>
      <dsp:spPr>
        <a:xfrm>
          <a:off x="0" y="3497913"/>
          <a:ext cx="5734050" cy="13989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83AC04-84C6-4353-A940-98B778BA263C}">
      <dsp:nvSpPr>
        <dsp:cNvPr id="0" name=""/>
        <dsp:cNvSpPr/>
      </dsp:nvSpPr>
      <dsp:spPr>
        <a:xfrm>
          <a:off x="423175" y="3812671"/>
          <a:ext cx="769409" cy="7694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DB19BF-42C2-41CC-BB5C-A4A0DDD82C7B}">
      <dsp:nvSpPr>
        <dsp:cNvPr id="0" name=""/>
        <dsp:cNvSpPr/>
      </dsp:nvSpPr>
      <dsp:spPr>
        <a:xfrm>
          <a:off x="1615759" y="3497913"/>
          <a:ext cx="4118290" cy="139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053" tIns="148053" rIns="148053" bIns="148053" numCol="1" spcCol="1270" anchor="ctr" anchorCtr="0">
          <a:noAutofit/>
        </a:bodyPr>
        <a:lstStyle/>
        <a:p>
          <a:pPr marL="0" lvl="0" indent="0" algn="l" defTabSz="1111250">
            <a:lnSpc>
              <a:spcPct val="100000"/>
            </a:lnSpc>
            <a:spcBef>
              <a:spcPct val="0"/>
            </a:spcBef>
            <a:spcAft>
              <a:spcPct val="35000"/>
            </a:spcAft>
            <a:buNone/>
          </a:pPr>
          <a:r>
            <a:rPr lang="en-US" sz="2500" kern="1200" dirty="0" err="1"/>
            <a:t>executeUpdate</a:t>
          </a:r>
          <a:r>
            <a:rPr lang="en-US" sz="2500" kern="1200" dirty="0"/>
            <a:t>() can also be used to create database and table similar to SQL</a:t>
          </a:r>
        </a:p>
      </dsp:txBody>
      <dsp:txXfrm>
        <a:off x="1615759" y="3497913"/>
        <a:ext cx="4118290" cy="13989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303F0-75D8-466F-9064-D2E99E915523}">
      <dsp:nvSpPr>
        <dsp:cNvPr id="0" name=""/>
        <dsp:cNvSpPr/>
      </dsp:nvSpPr>
      <dsp:spPr>
        <a:xfrm>
          <a:off x="196198" y="481797"/>
          <a:ext cx="910581" cy="91058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84589F-CD1C-4B30-A194-126943E023B9}">
      <dsp:nvSpPr>
        <dsp:cNvPr id="0" name=""/>
        <dsp:cNvSpPr/>
      </dsp:nvSpPr>
      <dsp:spPr>
        <a:xfrm>
          <a:off x="387420" y="673019"/>
          <a:ext cx="528136" cy="528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6E392A-A03B-4E5F-9880-588FBFFAC2E6}">
      <dsp:nvSpPr>
        <dsp:cNvPr id="0" name=""/>
        <dsp:cNvSpPr/>
      </dsp:nvSpPr>
      <dsp:spPr>
        <a:xfrm>
          <a:off x="1301904" y="481797"/>
          <a:ext cx="2146369" cy="910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kern="1200"/>
            <a:t>These are a Group of SQL Statements that are insisted to perform a particular task or a group of tasks.</a:t>
          </a:r>
          <a:endParaRPr lang="en-US" sz="1500" kern="1200"/>
        </a:p>
      </dsp:txBody>
      <dsp:txXfrm>
        <a:off x="1301904" y="481797"/>
        <a:ext cx="2146369" cy="910581"/>
      </dsp:txXfrm>
    </dsp:sp>
    <dsp:sp modelId="{C92A485E-BA0A-4504-9509-21049336FD79}">
      <dsp:nvSpPr>
        <dsp:cNvPr id="0" name=""/>
        <dsp:cNvSpPr/>
      </dsp:nvSpPr>
      <dsp:spPr>
        <a:xfrm>
          <a:off x="3822262" y="481797"/>
          <a:ext cx="910581" cy="91058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E89FD7-1395-4739-B98B-1BEA788E04F3}">
      <dsp:nvSpPr>
        <dsp:cNvPr id="0" name=""/>
        <dsp:cNvSpPr/>
      </dsp:nvSpPr>
      <dsp:spPr>
        <a:xfrm>
          <a:off x="4013484" y="673019"/>
          <a:ext cx="528136" cy="528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776460-54B3-4399-9503-DCFF2C4B5083}">
      <dsp:nvSpPr>
        <dsp:cNvPr id="0" name=""/>
        <dsp:cNvSpPr/>
      </dsp:nvSpPr>
      <dsp:spPr>
        <a:xfrm>
          <a:off x="4927968" y="481797"/>
          <a:ext cx="2146369" cy="910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kern="1200"/>
            <a:t>Created in a SQL Language supported by native database</a:t>
          </a:r>
          <a:endParaRPr lang="en-US" sz="1500" kern="1200"/>
        </a:p>
      </dsp:txBody>
      <dsp:txXfrm>
        <a:off x="4927968" y="481797"/>
        <a:ext cx="2146369" cy="910581"/>
      </dsp:txXfrm>
    </dsp:sp>
    <dsp:sp modelId="{C70BDC8D-49B5-4345-B0F6-F9DD1FC9E95A}">
      <dsp:nvSpPr>
        <dsp:cNvPr id="0" name=""/>
        <dsp:cNvSpPr/>
      </dsp:nvSpPr>
      <dsp:spPr>
        <a:xfrm>
          <a:off x="7448326" y="481797"/>
          <a:ext cx="910581" cy="91058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48731F-4C95-4585-B0E3-071AA154ADE6}">
      <dsp:nvSpPr>
        <dsp:cNvPr id="0" name=""/>
        <dsp:cNvSpPr/>
      </dsp:nvSpPr>
      <dsp:spPr>
        <a:xfrm>
          <a:off x="7639548" y="673019"/>
          <a:ext cx="528136" cy="528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2767BE-7841-4973-8E00-FBEB1B8084BF}">
      <dsp:nvSpPr>
        <dsp:cNvPr id="0" name=""/>
        <dsp:cNvSpPr/>
      </dsp:nvSpPr>
      <dsp:spPr>
        <a:xfrm>
          <a:off x="8554031" y="481797"/>
          <a:ext cx="2146369" cy="910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kern="1200"/>
            <a:t>Can have combinations of Input, Output or both Input-Output parameters</a:t>
          </a:r>
          <a:endParaRPr lang="en-US" sz="1500" kern="1200"/>
        </a:p>
      </dsp:txBody>
      <dsp:txXfrm>
        <a:off x="8554031" y="481797"/>
        <a:ext cx="2146369" cy="910581"/>
      </dsp:txXfrm>
    </dsp:sp>
    <dsp:sp modelId="{F514B32E-5EAD-4B5C-80F9-E30B63AA063E}">
      <dsp:nvSpPr>
        <dsp:cNvPr id="0" name=""/>
        <dsp:cNvSpPr/>
      </dsp:nvSpPr>
      <dsp:spPr>
        <a:xfrm>
          <a:off x="196198" y="1962751"/>
          <a:ext cx="910581" cy="91058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635CA5-A856-42C5-9EEE-8BB0B3DEC575}">
      <dsp:nvSpPr>
        <dsp:cNvPr id="0" name=""/>
        <dsp:cNvSpPr/>
      </dsp:nvSpPr>
      <dsp:spPr>
        <a:xfrm>
          <a:off x="387420" y="2153973"/>
          <a:ext cx="528136" cy="528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9B93B8-C2E6-441E-B060-EC89BB237B0C}">
      <dsp:nvSpPr>
        <dsp:cNvPr id="0" name=""/>
        <dsp:cNvSpPr/>
      </dsp:nvSpPr>
      <dsp:spPr>
        <a:xfrm>
          <a:off x="1301904" y="1962751"/>
          <a:ext cx="2146369" cy="910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kern="1200"/>
            <a:t>First a stored procedure must be created and registered in SQL </a:t>
          </a:r>
          <a:endParaRPr lang="en-US" sz="1500" kern="1200"/>
        </a:p>
      </dsp:txBody>
      <dsp:txXfrm>
        <a:off x="1301904" y="1962751"/>
        <a:ext cx="2146369" cy="910581"/>
      </dsp:txXfrm>
    </dsp:sp>
    <dsp:sp modelId="{E335CABA-6CF5-48C4-8BF8-DF6BBEB3F6A7}">
      <dsp:nvSpPr>
        <dsp:cNvPr id="0" name=""/>
        <dsp:cNvSpPr/>
      </dsp:nvSpPr>
      <dsp:spPr>
        <a:xfrm>
          <a:off x="3822262" y="1962751"/>
          <a:ext cx="910581" cy="910581"/>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B50711-6B38-4EE7-8540-77118FFBFAB5}">
      <dsp:nvSpPr>
        <dsp:cNvPr id="0" name=""/>
        <dsp:cNvSpPr/>
      </dsp:nvSpPr>
      <dsp:spPr>
        <a:xfrm>
          <a:off x="4013484" y="2153973"/>
          <a:ext cx="528136" cy="5281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4007FC-7572-446B-8E04-8959BA83FFD5}">
      <dsp:nvSpPr>
        <dsp:cNvPr id="0" name=""/>
        <dsp:cNvSpPr/>
      </dsp:nvSpPr>
      <dsp:spPr>
        <a:xfrm>
          <a:off x="4927968" y="1962751"/>
          <a:ext cx="2146369" cy="910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kern="1200"/>
            <a:t>Then we call that stored procedure by using JDBC API.</a:t>
          </a:r>
          <a:endParaRPr lang="en-US" sz="1500" kern="1200"/>
        </a:p>
      </dsp:txBody>
      <dsp:txXfrm>
        <a:off x="4927968" y="1962751"/>
        <a:ext cx="2146369" cy="91058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1008460-8B2F-4AAA-A4E2-10730069204C}"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77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725312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748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541919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960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1008460-8B2F-4AAA-A4E2-10730069204C}"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0628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1008460-8B2F-4AAA-A4E2-10730069204C}" type="datetimeFigureOut">
              <a:rPr lang="en-US" smtClean="0"/>
              <a:t>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19025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1008460-8B2F-4AAA-A4E2-10730069204C}" type="datetimeFigureOut">
              <a:rPr lang="en-US" smtClean="0"/>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6070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08460-8B2F-4AAA-A4E2-10730069204C}" type="datetimeFigureOut">
              <a:rPr lang="en-US" smtClean="0"/>
              <a:t>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92954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1008460-8B2F-4AAA-A4E2-10730069204C}"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077859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1008460-8B2F-4AAA-A4E2-10730069204C}"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29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1008460-8B2F-4AAA-A4E2-10730069204C}" type="datetimeFigureOut">
              <a:rPr lang="en-US" smtClean="0"/>
              <a:pPr/>
              <a:t>2/10/2023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46259B-8396-46CD-AD42-FDEDA89DA27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1071291"/>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lX0FhmpHGrc" TargetMode="External"/><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hyperlink" Target="https://dev.mysql.com/downloads/windows/installer/8.0.html" TargetMode="External"/><Relationship Id="rId4" Type="http://schemas.openxmlformats.org/officeDocument/2006/relationships/hyperlink" Target="https://youtu.be/-MDPYDi01d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1">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angle 13">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3B4EB-C127-FDC7-F69F-AB7C23E90C8D}"/>
              </a:ext>
            </a:extLst>
          </p:cNvPr>
          <p:cNvSpPr>
            <a:spLocks noGrp="1"/>
          </p:cNvSpPr>
          <p:nvPr>
            <p:ph type="title"/>
          </p:nvPr>
        </p:nvSpPr>
        <p:spPr>
          <a:xfrm>
            <a:off x="613611" y="685892"/>
            <a:ext cx="3566407" cy="3794020"/>
          </a:xfrm>
        </p:spPr>
        <p:txBody>
          <a:bodyPr vert="horz" lIns="91440" tIns="45720" rIns="91440" bIns="45720" rtlCol="0" anchor="b">
            <a:normAutofit/>
          </a:bodyPr>
          <a:lstStyle/>
          <a:p>
            <a:pPr algn="r"/>
            <a:r>
              <a:rPr lang="en-US" sz="4000" kern="1200" cap="all" spc="200" baseline="0">
                <a:solidFill>
                  <a:schemeClr val="tx1">
                    <a:lumMod val="95000"/>
                    <a:lumOff val="5000"/>
                  </a:schemeClr>
                </a:solidFill>
                <a:latin typeface="+mj-lt"/>
                <a:ea typeface="+mj-ea"/>
                <a:cs typeface="+mj-cs"/>
              </a:rPr>
              <a:t>Java Database Connectivity</a:t>
            </a:r>
            <a:br>
              <a:rPr lang="en-US" sz="4000" kern="1200" cap="all" spc="200" baseline="0">
                <a:solidFill>
                  <a:schemeClr val="tx1">
                    <a:lumMod val="95000"/>
                    <a:lumOff val="5000"/>
                  </a:schemeClr>
                </a:solidFill>
                <a:latin typeface="+mj-lt"/>
                <a:ea typeface="+mj-ea"/>
                <a:cs typeface="+mj-cs"/>
              </a:rPr>
            </a:br>
            <a:endParaRPr lang="en-US" sz="4000" kern="1200" cap="all" spc="200" baseline="0">
              <a:solidFill>
                <a:schemeClr val="tx1">
                  <a:lumMod val="95000"/>
                  <a:lumOff val="5000"/>
                </a:schemeClr>
              </a:solidFill>
              <a:latin typeface="+mj-lt"/>
              <a:ea typeface="+mj-ea"/>
              <a:cs typeface="+mj-cs"/>
            </a:endParaRPr>
          </a:p>
        </p:txBody>
      </p:sp>
      <p:cxnSp>
        <p:nvCxnSpPr>
          <p:cNvPr id="21" name="Straight Connector 15">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5557" y="4593863"/>
            <a:ext cx="2926080" cy="0"/>
          </a:xfrm>
          <a:prstGeom prst="line">
            <a:avLst/>
          </a:prstGeom>
          <a:ln w="19050">
            <a:solidFill>
              <a:srgbClr val="CE8D78"/>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4148165-C1B2-DCF2-54B5-221D45A9473F}"/>
              </a:ext>
            </a:extLst>
          </p:cNvPr>
          <p:cNvPicPr>
            <a:picLocks noChangeAspect="1"/>
          </p:cNvPicPr>
          <p:nvPr/>
        </p:nvPicPr>
        <p:blipFill rotWithShape="1">
          <a:blip r:embed="rId2"/>
          <a:srcRect r="1132"/>
          <a:stretch/>
        </p:blipFill>
        <p:spPr>
          <a:xfrm>
            <a:off x="4658258" y="975"/>
            <a:ext cx="7533742" cy="6858000"/>
          </a:xfrm>
          <a:prstGeom prst="rect">
            <a:avLst/>
          </a:prstGeom>
        </p:spPr>
      </p:pic>
    </p:spTree>
    <p:extLst>
      <p:ext uri="{BB962C8B-B14F-4D97-AF65-F5344CB8AC3E}">
        <p14:creationId xmlns:p14="http://schemas.microsoft.com/office/powerpoint/2010/main" val="295156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ackground pattern&#10;&#10;Description automatically generated">
            <a:extLst>
              <a:ext uri="{FF2B5EF4-FFF2-40B4-BE49-F238E27FC236}">
                <a16:creationId xmlns:a16="http://schemas.microsoft.com/office/drawing/2014/main" id="{78FA5A7A-4255-C77D-2A60-F341ABBF9498}"/>
              </a:ext>
            </a:extLst>
          </p:cNvPr>
          <p:cNvPicPr>
            <a:picLocks noChangeAspect="1"/>
          </p:cNvPicPr>
          <p:nvPr/>
        </p:nvPicPr>
        <p:blipFill rotWithShape="1">
          <a:blip r:embed="rId2">
            <a:alphaModFix amt="45000"/>
          </a:blip>
          <a:srcRect t="19335" r="-1" b="24400"/>
          <a:stretch/>
        </p:blipFill>
        <p:spPr>
          <a:xfrm>
            <a:off x="20" y="-1"/>
            <a:ext cx="12188932" cy="6858000"/>
          </a:xfrm>
          <a:prstGeom prst="rect">
            <a:avLst/>
          </a:prstGeom>
        </p:spPr>
      </p:pic>
      <p:sp>
        <p:nvSpPr>
          <p:cNvPr id="4" name="Title 3">
            <a:extLst>
              <a:ext uri="{FF2B5EF4-FFF2-40B4-BE49-F238E27FC236}">
                <a16:creationId xmlns:a16="http://schemas.microsoft.com/office/drawing/2014/main" id="{79DCE0F7-030F-DD3F-5E2F-C84D1F5AC328}"/>
              </a:ext>
            </a:extLst>
          </p:cNvPr>
          <p:cNvSpPr>
            <a:spLocks noGrp="1"/>
          </p:cNvSpPr>
          <p:nvPr>
            <p:ph type="title"/>
          </p:nvPr>
        </p:nvSpPr>
        <p:spPr>
          <a:xfrm>
            <a:off x="643467" y="643467"/>
            <a:ext cx="7164674" cy="5571066"/>
          </a:xfrm>
        </p:spPr>
        <p:txBody>
          <a:bodyPr vert="horz" lIns="91440" tIns="45720" rIns="91440" bIns="45720" rtlCol="0" anchor="ctr">
            <a:normAutofit/>
          </a:bodyPr>
          <a:lstStyle/>
          <a:p>
            <a:pPr algn="r"/>
            <a:r>
              <a:rPr lang="en-US" sz="6600" kern="1200" cap="all" spc="200" baseline="0">
                <a:solidFill>
                  <a:schemeClr val="tx1"/>
                </a:solidFill>
                <a:latin typeface="+mj-lt"/>
                <a:ea typeface="+mj-ea"/>
                <a:cs typeface="+mj-cs"/>
              </a:rPr>
              <a:t>It’s Time For a Demo now !</a:t>
            </a:r>
          </a:p>
        </p:txBody>
      </p:sp>
      <p:cxnSp>
        <p:nvCxnSpPr>
          <p:cNvPr id="19" name="Straight Connector 18">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590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7C2578-1465-AC9F-8C97-71609D45DEB5}"/>
              </a:ext>
            </a:extLst>
          </p:cNvPr>
          <p:cNvSpPr>
            <a:spLocks noGrp="1"/>
          </p:cNvSpPr>
          <p:nvPr>
            <p:ph type="title"/>
          </p:nvPr>
        </p:nvSpPr>
        <p:spPr>
          <a:xfrm>
            <a:off x="1024128" y="585216"/>
            <a:ext cx="6066818" cy="1499616"/>
          </a:xfrm>
        </p:spPr>
        <p:txBody>
          <a:bodyPr>
            <a:normAutofit/>
          </a:bodyPr>
          <a:lstStyle/>
          <a:p>
            <a:r>
              <a:rPr lang="en-IN" dirty="0"/>
              <a:t>Requirements For the Demo</a:t>
            </a:r>
          </a:p>
        </p:txBody>
      </p:sp>
      <p:pic>
        <p:nvPicPr>
          <p:cNvPr id="10" name="Picture 9" descr="Graphical user interface&#10;&#10;Description automatically generated">
            <a:extLst>
              <a:ext uri="{FF2B5EF4-FFF2-40B4-BE49-F238E27FC236}">
                <a16:creationId xmlns:a16="http://schemas.microsoft.com/office/drawing/2014/main" id="{CF23AEB9-7EB7-CAB4-DD0C-FFF4F1F2C3DA}"/>
              </a:ext>
            </a:extLst>
          </p:cNvPr>
          <p:cNvPicPr>
            <a:picLocks noChangeAspect="1"/>
          </p:cNvPicPr>
          <p:nvPr/>
        </p:nvPicPr>
        <p:blipFill rotWithShape="1">
          <a:blip r:embed="rId2"/>
          <a:srcRect l="9360" r="39562" b="2"/>
          <a:stretch/>
        </p:blipFill>
        <p:spPr>
          <a:xfrm>
            <a:off x="7552266" y="10"/>
            <a:ext cx="4639733" cy="6857990"/>
          </a:xfrm>
          <a:prstGeom prst="rect">
            <a:avLst/>
          </a:prstGeom>
        </p:spPr>
      </p:pic>
      <p:graphicFrame>
        <p:nvGraphicFramePr>
          <p:cNvPr id="12" name="Content Placeholder 3">
            <a:extLst>
              <a:ext uri="{FF2B5EF4-FFF2-40B4-BE49-F238E27FC236}">
                <a16:creationId xmlns:a16="http://schemas.microsoft.com/office/drawing/2014/main" id="{C09EF04A-0808-E427-D394-6E2051F9DDA8}"/>
              </a:ext>
            </a:extLst>
          </p:cNvPr>
          <p:cNvGraphicFramePr>
            <a:graphicFrameLocks noGrp="1"/>
          </p:cNvGraphicFramePr>
          <p:nvPr>
            <p:ph idx="1"/>
            <p:extLst>
              <p:ext uri="{D42A27DB-BD31-4B8C-83A1-F6EECF244321}">
                <p14:modId xmlns:p14="http://schemas.microsoft.com/office/powerpoint/2010/main" val="2100914954"/>
              </p:ext>
            </p:extLst>
          </p:nvPr>
        </p:nvGraphicFramePr>
        <p:xfrm>
          <a:off x="1024128" y="2286000"/>
          <a:ext cx="6066818"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2998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AE3FA-80D2-964A-B8C3-143536FA826D}"/>
              </a:ext>
            </a:extLst>
          </p:cNvPr>
          <p:cNvSpPr>
            <a:spLocks noGrp="1"/>
          </p:cNvSpPr>
          <p:nvPr>
            <p:ph type="title"/>
          </p:nvPr>
        </p:nvSpPr>
        <p:spPr>
          <a:xfrm>
            <a:off x="1024128" y="585216"/>
            <a:ext cx="5902061" cy="1499616"/>
          </a:xfrm>
        </p:spPr>
        <p:txBody>
          <a:bodyPr>
            <a:normAutofit/>
          </a:bodyPr>
          <a:lstStyle/>
          <a:p>
            <a:r>
              <a:rPr lang="en-IN" dirty="0"/>
              <a:t>Database Setup</a:t>
            </a:r>
          </a:p>
        </p:txBody>
      </p:sp>
      <p:sp>
        <p:nvSpPr>
          <p:cNvPr id="3" name="Content Placeholder 2">
            <a:extLst>
              <a:ext uri="{FF2B5EF4-FFF2-40B4-BE49-F238E27FC236}">
                <a16:creationId xmlns:a16="http://schemas.microsoft.com/office/drawing/2014/main" id="{E514F9D2-4797-EE1E-B66D-FBD122B3E19A}"/>
              </a:ext>
            </a:extLst>
          </p:cNvPr>
          <p:cNvSpPr>
            <a:spLocks noGrp="1"/>
          </p:cNvSpPr>
          <p:nvPr>
            <p:ph idx="1"/>
          </p:nvPr>
        </p:nvSpPr>
        <p:spPr>
          <a:xfrm>
            <a:off x="1024128" y="2286000"/>
            <a:ext cx="5902061" cy="3931920"/>
          </a:xfrm>
        </p:spPr>
        <p:txBody>
          <a:bodyPr>
            <a:normAutofit/>
          </a:bodyPr>
          <a:lstStyle/>
          <a:p>
            <a:r>
              <a:rPr lang="en-IN" dirty="0"/>
              <a:t>1. First we will be creating a Simple Database with following Settings:</a:t>
            </a:r>
          </a:p>
          <a:p>
            <a:r>
              <a:rPr lang="en-IN" dirty="0"/>
              <a:t>So first we will be creating a Employee Database, with the following information:</a:t>
            </a:r>
          </a:p>
          <a:p>
            <a:r>
              <a:rPr lang="en-IN" dirty="0"/>
              <a:t>2. Execute the Query as given below in MySQL shell or MySQL GUI.</a:t>
            </a:r>
          </a:p>
        </p:txBody>
      </p:sp>
      <p:pic>
        <p:nvPicPr>
          <p:cNvPr id="9" name="Picture 8">
            <a:extLst>
              <a:ext uri="{FF2B5EF4-FFF2-40B4-BE49-F238E27FC236}">
                <a16:creationId xmlns:a16="http://schemas.microsoft.com/office/drawing/2014/main" id="{B7BBC540-A3CC-744F-55C2-D97404ACE48B}"/>
              </a:ext>
            </a:extLst>
          </p:cNvPr>
          <p:cNvPicPr>
            <a:picLocks noChangeAspect="1"/>
          </p:cNvPicPr>
          <p:nvPr/>
        </p:nvPicPr>
        <p:blipFill rotWithShape="1">
          <a:blip r:embed="rId2"/>
          <a:srcRect r="45081" b="-1"/>
          <a:stretch/>
        </p:blipFill>
        <p:spPr>
          <a:xfrm>
            <a:off x="7552267" y="640080"/>
            <a:ext cx="3999654" cy="3277277"/>
          </a:xfrm>
          <a:prstGeom prst="rect">
            <a:avLst/>
          </a:prstGeom>
        </p:spPr>
      </p:pic>
    </p:spTree>
    <p:extLst>
      <p:ext uri="{BB962C8B-B14F-4D97-AF65-F5344CB8AC3E}">
        <p14:creationId xmlns:p14="http://schemas.microsoft.com/office/powerpoint/2010/main" val="161014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lectronic circuit board">
            <a:extLst>
              <a:ext uri="{FF2B5EF4-FFF2-40B4-BE49-F238E27FC236}">
                <a16:creationId xmlns:a16="http://schemas.microsoft.com/office/drawing/2014/main" id="{9C6C98E8-2B1E-A74E-83F8-735D70ACB78C}"/>
              </a:ext>
            </a:extLst>
          </p:cNvPr>
          <p:cNvPicPr>
            <a:picLocks noChangeAspect="1"/>
          </p:cNvPicPr>
          <p:nvPr/>
        </p:nvPicPr>
        <p:blipFill rotWithShape="1">
          <a:blip r:embed="rId2">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2DB5B6E3-0E61-E7CC-3B73-B31D17BCBAC8}"/>
              </a:ext>
            </a:extLst>
          </p:cNvPr>
          <p:cNvSpPr>
            <a:spLocks noGrp="1"/>
          </p:cNvSpPr>
          <p:nvPr>
            <p:ph type="title"/>
          </p:nvPr>
        </p:nvSpPr>
        <p:spPr>
          <a:xfrm>
            <a:off x="1024128" y="585216"/>
            <a:ext cx="9720072" cy="1499616"/>
          </a:xfrm>
        </p:spPr>
        <p:txBody>
          <a:bodyPr>
            <a:normAutofit/>
          </a:bodyPr>
          <a:lstStyle/>
          <a:p>
            <a:r>
              <a:rPr lang="en-IN">
                <a:solidFill>
                  <a:srgbClr val="FFFFFF"/>
                </a:solidFill>
              </a:rPr>
              <a:t>JDBC Setup</a:t>
            </a:r>
          </a:p>
        </p:txBody>
      </p:sp>
      <p:cxnSp>
        <p:nvCxnSpPr>
          <p:cNvPr id="9" name="Straight Connector 8">
            <a:extLst>
              <a:ext uri="{FF2B5EF4-FFF2-40B4-BE49-F238E27FC236}">
                <a16:creationId xmlns:a16="http://schemas.microsoft.com/office/drawing/2014/main" id="{FBC3B7EE-8632-4756-A078-1B3B0DF3B5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FA3A34B-C9E7-644F-B827-91BF73CD6AF1}"/>
              </a:ext>
            </a:extLst>
          </p:cNvPr>
          <p:cNvSpPr>
            <a:spLocks noGrp="1"/>
          </p:cNvSpPr>
          <p:nvPr>
            <p:ph idx="1"/>
          </p:nvPr>
        </p:nvSpPr>
        <p:spPr>
          <a:xfrm>
            <a:off x="1024128" y="2286000"/>
            <a:ext cx="9720073" cy="4023360"/>
          </a:xfrm>
        </p:spPr>
        <p:txBody>
          <a:bodyPr>
            <a:normAutofit/>
          </a:bodyPr>
          <a:lstStyle/>
          <a:p>
            <a:pPr>
              <a:buFont typeface="Wingdings" panose="05000000000000000000" pitchFamily="2" charset="2"/>
              <a:buChar char="Ø"/>
            </a:pPr>
            <a:r>
              <a:rPr lang="en-IN">
                <a:solidFill>
                  <a:srgbClr val="FFFFFF"/>
                </a:solidFill>
              </a:rPr>
              <a:t>Makesure to install JDBC Driver or Connector J is available as a part of MySQL installer or else install it externally.</a:t>
            </a:r>
          </a:p>
          <a:p>
            <a:pPr>
              <a:buFont typeface="Wingdings" panose="05000000000000000000" pitchFamily="2" charset="2"/>
              <a:buChar char="Ø"/>
            </a:pPr>
            <a:r>
              <a:rPr lang="en-IN">
                <a:solidFill>
                  <a:srgbClr val="FFFFFF"/>
                </a:solidFill>
              </a:rPr>
              <a:t>This demo is done on Intelij IDE. To follow the similar thing on Eclipse use the following link: </a:t>
            </a:r>
            <a:r>
              <a:rPr lang="en-IN">
                <a:solidFill>
                  <a:srgbClr val="FFFFFF"/>
                </a:solidFill>
                <a:hlinkClick r:id="rId3"/>
              </a:rPr>
              <a:t>https://youtu.be/lX0FhmpHGrc</a:t>
            </a:r>
            <a:endParaRPr lang="en-IN">
              <a:solidFill>
                <a:srgbClr val="FFFFFF"/>
              </a:solidFill>
            </a:endParaRPr>
          </a:p>
          <a:p>
            <a:pPr>
              <a:buFont typeface="Wingdings" panose="05000000000000000000" pitchFamily="2" charset="2"/>
              <a:buChar char="Ø"/>
            </a:pPr>
            <a:r>
              <a:rPr lang="en-IN">
                <a:solidFill>
                  <a:srgbClr val="FFFFFF"/>
                </a:solidFill>
              </a:rPr>
              <a:t>For Intellij IDE follow: </a:t>
            </a:r>
            <a:r>
              <a:rPr lang="en-IN">
                <a:solidFill>
                  <a:srgbClr val="FFFFFF"/>
                </a:solidFill>
                <a:hlinkClick r:id="rId4"/>
              </a:rPr>
              <a:t>https://youtu.be/-MDPYDi01dM</a:t>
            </a:r>
            <a:endParaRPr lang="en-IN">
              <a:solidFill>
                <a:srgbClr val="FFFFFF"/>
              </a:solidFill>
            </a:endParaRPr>
          </a:p>
          <a:p>
            <a:pPr>
              <a:buFont typeface="Wingdings" panose="05000000000000000000" pitchFamily="2" charset="2"/>
              <a:buChar char="Ø"/>
            </a:pPr>
            <a:r>
              <a:rPr lang="en-IN">
                <a:solidFill>
                  <a:srgbClr val="FFFFFF"/>
                </a:solidFill>
              </a:rPr>
              <a:t>Link to Connector J: </a:t>
            </a:r>
            <a:r>
              <a:rPr lang="en-IN">
                <a:solidFill>
                  <a:srgbClr val="FFFFFF"/>
                </a:solidFill>
                <a:hlinkClick r:id="rId5"/>
              </a:rPr>
              <a:t>https://dev.mysql.com/downloads/windows/installer/8.0.html</a:t>
            </a:r>
            <a:endParaRPr lang="en-IN">
              <a:solidFill>
                <a:srgbClr val="FFFFFF"/>
              </a:solidFill>
            </a:endParaRPr>
          </a:p>
          <a:p>
            <a:pPr>
              <a:buFont typeface="Wingdings" panose="05000000000000000000" pitchFamily="2" charset="2"/>
              <a:buChar char="Ø"/>
            </a:pPr>
            <a:r>
              <a:rPr lang="en-IN">
                <a:solidFill>
                  <a:srgbClr val="FFFFFF"/>
                </a:solidFill>
              </a:rPr>
              <a:t>By Default You will find Connector J in your Program Files(x64 or x86)folder on Windows.</a:t>
            </a:r>
          </a:p>
          <a:p>
            <a:endParaRPr lang="en-IN">
              <a:solidFill>
                <a:srgbClr val="FFFFFF"/>
              </a:solidFill>
            </a:endParaRPr>
          </a:p>
        </p:txBody>
      </p:sp>
    </p:spTree>
    <p:extLst>
      <p:ext uri="{BB962C8B-B14F-4D97-AF65-F5344CB8AC3E}">
        <p14:creationId xmlns:p14="http://schemas.microsoft.com/office/powerpoint/2010/main" val="269096629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5">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rgbClr val="503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58BF7-F02E-221E-129F-87BFB4B9B7DD}"/>
              </a:ext>
            </a:extLst>
          </p:cNvPr>
          <p:cNvSpPr>
            <a:spLocks noGrp="1"/>
          </p:cNvSpPr>
          <p:nvPr>
            <p:ph type="title"/>
          </p:nvPr>
        </p:nvSpPr>
        <p:spPr>
          <a:xfrm>
            <a:off x="1024128" y="585216"/>
            <a:ext cx="6007027" cy="1499616"/>
          </a:xfrm>
        </p:spPr>
        <p:txBody>
          <a:bodyPr>
            <a:normAutofit/>
          </a:bodyPr>
          <a:lstStyle/>
          <a:p>
            <a:r>
              <a:rPr lang="en-IN" sz="4600">
                <a:solidFill>
                  <a:srgbClr val="FFFFFF"/>
                </a:solidFill>
              </a:rPr>
              <a:t>What Are the Things We will be seeing in this demo</a:t>
            </a:r>
          </a:p>
        </p:txBody>
      </p:sp>
      <p:cxnSp>
        <p:nvCxnSpPr>
          <p:cNvPr id="21" name="Straight Connector 17">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424653-6EA1-73ED-A254-60B9F8E08BC3}"/>
              </a:ext>
            </a:extLst>
          </p:cNvPr>
          <p:cNvSpPr>
            <a:spLocks noGrp="1"/>
          </p:cNvSpPr>
          <p:nvPr>
            <p:ph idx="1"/>
          </p:nvPr>
        </p:nvSpPr>
        <p:spPr>
          <a:xfrm>
            <a:off x="1024128" y="2286000"/>
            <a:ext cx="6007027" cy="4023360"/>
          </a:xfrm>
        </p:spPr>
        <p:txBody>
          <a:bodyPr>
            <a:normAutofit/>
          </a:bodyPr>
          <a:lstStyle/>
          <a:p>
            <a:pPr>
              <a:buFont typeface="Wingdings" panose="05000000000000000000" pitchFamily="2" charset="2"/>
              <a:buChar char="Ø"/>
            </a:pPr>
            <a:r>
              <a:rPr lang="en-IN">
                <a:solidFill>
                  <a:srgbClr val="FFFFFF"/>
                </a:solidFill>
              </a:rPr>
              <a:t>Connecting to the Database</a:t>
            </a:r>
          </a:p>
          <a:p>
            <a:pPr>
              <a:buFont typeface="Wingdings" panose="05000000000000000000" pitchFamily="2" charset="2"/>
              <a:buChar char="Ø"/>
            </a:pPr>
            <a:r>
              <a:rPr lang="en-IN">
                <a:solidFill>
                  <a:srgbClr val="FFFFFF"/>
                </a:solidFill>
              </a:rPr>
              <a:t>Executing Insert, Update, Delete in MySQL</a:t>
            </a:r>
          </a:p>
          <a:p>
            <a:pPr>
              <a:buFont typeface="Wingdings" panose="05000000000000000000" pitchFamily="2" charset="2"/>
              <a:buChar char="Ø"/>
            </a:pPr>
            <a:r>
              <a:rPr lang="en-IN">
                <a:solidFill>
                  <a:srgbClr val="FFFFFF"/>
                </a:solidFill>
              </a:rPr>
              <a:t>Executing Query, Prepared Statement</a:t>
            </a:r>
          </a:p>
          <a:p>
            <a:pPr>
              <a:buFont typeface="Wingdings" panose="05000000000000000000" pitchFamily="2" charset="2"/>
              <a:buChar char="Ø"/>
            </a:pPr>
            <a:r>
              <a:rPr lang="en-IN">
                <a:solidFill>
                  <a:srgbClr val="FFFFFF"/>
                </a:solidFill>
              </a:rPr>
              <a:t>Demo on Batch statements.</a:t>
            </a:r>
          </a:p>
          <a:p>
            <a:pPr>
              <a:buFont typeface="Wingdings" panose="05000000000000000000" pitchFamily="2" charset="2"/>
              <a:buChar char="Ø"/>
            </a:pPr>
            <a:r>
              <a:rPr lang="en-IN">
                <a:solidFill>
                  <a:srgbClr val="FFFFFF"/>
                </a:solidFill>
              </a:rPr>
              <a:t>CLOB and BLOB</a:t>
            </a:r>
          </a:p>
        </p:txBody>
      </p:sp>
      <p:pic>
        <p:nvPicPr>
          <p:cNvPr id="5" name="Picture 4" descr="Computer script on a screen">
            <a:extLst>
              <a:ext uri="{FF2B5EF4-FFF2-40B4-BE49-F238E27FC236}">
                <a16:creationId xmlns:a16="http://schemas.microsoft.com/office/drawing/2014/main" id="{30071A91-2D33-2EB8-27E0-D698E4778B0C}"/>
              </a:ext>
            </a:extLst>
          </p:cNvPr>
          <p:cNvPicPr>
            <a:picLocks noChangeAspect="1"/>
          </p:cNvPicPr>
          <p:nvPr/>
        </p:nvPicPr>
        <p:blipFill rotWithShape="1">
          <a:blip r:embed="rId2"/>
          <a:srcRect l="7208" r="47632" b="-1"/>
          <a:stretch/>
        </p:blipFill>
        <p:spPr>
          <a:xfrm>
            <a:off x="7552266" y="10"/>
            <a:ext cx="4639734" cy="6857990"/>
          </a:xfrm>
          <a:prstGeom prst="rect">
            <a:avLst/>
          </a:prstGeom>
        </p:spPr>
      </p:pic>
    </p:spTree>
    <p:extLst>
      <p:ext uri="{BB962C8B-B14F-4D97-AF65-F5344CB8AC3E}">
        <p14:creationId xmlns:p14="http://schemas.microsoft.com/office/powerpoint/2010/main" val="1375726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E14517-C656-1349-30F1-50248071C9DB}"/>
              </a:ext>
            </a:extLst>
          </p:cNvPr>
          <p:cNvSpPr>
            <a:spLocks noGrp="1"/>
          </p:cNvSpPr>
          <p:nvPr>
            <p:ph type="title"/>
          </p:nvPr>
        </p:nvSpPr>
        <p:spPr>
          <a:xfrm>
            <a:off x="4542188" y="942449"/>
            <a:ext cx="6681323" cy="1470249"/>
          </a:xfrm>
        </p:spPr>
        <p:txBody>
          <a:bodyPr>
            <a:normAutofit/>
          </a:bodyPr>
          <a:lstStyle/>
          <a:p>
            <a:r>
              <a:rPr lang="en-IN" dirty="0"/>
              <a:t>Connecting to the Database</a:t>
            </a:r>
          </a:p>
        </p:txBody>
      </p:sp>
      <p:cxnSp>
        <p:nvCxnSpPr>
          <p:cNvPr id="16" name="Straight Connector 15">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98367" y="2573573"/>
            <a:ext cx="65836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3E6C5F-DFF0-B867-4936-E52757CA0B75}"/>
              </a:ext>
            </a:extLst>
          </p:cNvPr>
          <p:cNvSpPr>
            <a:spLocks noGrp="1"/>
          </p:cNvSpPr>
          <p:nvPr>
            <p:ph idx="1"/>
          </p:nvPr>
        </p:nvSpPr>
        <p:spPr>
          <a:xfrm>
            <a:off x="4547043" y="2773885"/>
            <a:ext cx="6676469" cy="3141013"/>
          </a:xfrm>
        </p:spPr>
        <p:txBody>
          <a:bodyPr>
            <a:normAutofit/>
          </a:bodyPr>
          <a:lstStyle/>
          <a:p>
            <a:pPr marL="0" indent="0">
              <a:buNone/>
            </a:pPr>
            <a:r>
              <a:rPr lang="en-IN" dirty="0"/>
              <a:t>We Connect to the database using </a:t>
            </a:r>
            <a:r>
              <a:rPr lang="en-IN" dirty="0" err="1"/>
              <a:t>DriverManager.getConnection</a:t>
            </a:r>
            <a:r>
              <a:rPr lang="en-IN" dirty="0"/>
              <a:t>() method of the </a:t>
            </a:r>
            <a:r>
              <a:rPr lang="en-IN" dirty="0" err="1"/>
              <a:t>java.sql.DriverManager</a:t>
            </a:r>
            <a:r>
              <a:rPr lang="en-IN" dirty="0"/>
              <a:t> Package</a:t>
            </a:r>
          </a:p>
        </p:txBody>
      </p:sp>
    </p:spTree>
    <p:extLst>
      <p:ext uri="{BB962C8B-B14F-4D97-AF65-F5344CB8AC3E}">
        <p14:creationId xmlns:p14="http://schemas.microsoft.com/office/powerpoint/2010/main" val="118585575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ABE753E-4156-4486-B269-C34C2220E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9BFE9F-67FE-4BBC-BFED-6AA4C51D0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830335-16BE-E9C2-8540-086AE78BD63B}"/>
              </a:ext>
            </a:extLst>
          </p:cNvPr>
          <p:cNvSpPr>
            <a:spLocks noGrp="1"/>
          </p:cNvSpPr>
          <p:nvPr>
            <p:ph type="title"/>
          </p:nvPr>
        </p:nvSpPr>
        <p:spPr>
          <a:xfrm>
            <a:off x="8187269" y="643467"/>
            <a:ext cx="3415612" cy="5571066"/>
          </a:xfrm>
        </p:spPr>
        <p:txBody>
          <a:bodyPr>
            <a:normAutofit/>
          </a:bodyPr>
          <a:lstStyle/>
          <a:p>
            <a:r>
              <a:rPr lang="en-IN">
                <a:solidFill>
                  <a:srgbClr val="FFFFFF"/>
                </a:solidFill>
              </a:rPr>
              <a:t>Executing a few basic things</a:t>
            </a:r>
          </a:p>
        </p:txBody>
      </p:sp>
      <p:graphicFrame>
        <p:nvGraphicFramePr>
          <p:cNvPr id="13" name="Content Placeholder 2">
            <a:extLst>
              <a:ext uri="{FF2B5EF4-FFF2-40B4-BE49-F238E27FC236}">
                <a16:creationId xmlns:a16="http://schemas.microsoft.com/office/drawing/2014/main" id="{C13DE8A5-5D2B-E143-4919-1B6D46A07390}"/>
              </a:ext>
            </a:extLst>
          </p:cNvPr>
          <p:cNvGraphicFramePr>
            <a:graphicFrameLocks noGrp="1"/>
          </p:cNvGraphicFramePr>
          <p:nvPr>
            <p:ph idx="1"/>
            <p:extLst>
              <p:ext uri="{D42A27DB-BD31-4B8C-83A1-F6EECF244321}">
                <p14:modId xmlns:p14="http://schemas.microsoft.com/office/powerpoint/2010/main" val="2704665924"/>
              </p:ext>
            </p:extLst>
          </p:nvPr>
        </p:nvGraphicFramePr>
        <p:xfrm>
          <a:off x="904875" y="976313"/>
          <a:ext cx="5734050" cy="4897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3942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19F15D-1919-02F8-DF98-5176A7B7698D}"/>
              </a:ext>
            </a:extLst>
          </p:cNvPr>
          <p:cNvSpPr>
            <a:spLocks noGrp="1"/>
          </p:cNvSpPr>
          <p:nvPr>
            <p:ph type="title"/>
          </p:nvPr>
        </p:nvSpPr>
        <p:spPr>
          <a:xfrm>
            <a:off x="4542188" y="942449"/>
            <a:ext cx="6681323" cy="1470249"/>
          </a:xfrm>
        </p:spPr>
        <p:txBody>
          <a:bodyPr>
            <a:normAutofit/>
          </a:bodyPr>
          <a:lstStyle/>
          <a:p>
            <a:r>
              <a:rPr lang="en-IN" dirty="0"/>
              <a:t>Prepared statement</a:t>
            </a:r>
          </a:p>
        </p:txBody>
      </p:sp>
      <p:cxnSp>
        <p:nvCxnSpPr>
          <p:cNvPr id="16" name="Straight Connector 15">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98367" y="2573573"/>
            <a:ext cx="65836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B88BAB4-7317-1493-BF4D-343C8D437D98}"/>
              </a:ext>
            </a:extLst>
          </p:cNvPr>
          <p:cNvSpPr>
            <a:spLocks noGrp="1"/>
          </p:cNvSpPr>
          <p:nvPr>
            <p:ph idx="1"/>
          </p:nvPr>
        </p:nvSpPr>
        <p:spPr>
          <a:xfrm>
            <a:off x="4547043" y="2773885"/>
            <a:ext cx="6676469" cy="3141013"/>
          </a:xfrm>
        </p:spPr>
        <p:txBody>
          <a:bodyPr>
            <a:normAutofit/>
          </a:bodyPr>
          <a:lstStyle/>
          <a:p>
            <a:r>
              <a:rPr lang="en-US" sz="2000" b="0" i="0" dirty="0">
                <a:effectLst/>
                <a:latin typeface="inter-regular"/>
              </a:rPr>
              <a:t>The </a:t>
            </a:r>
            <a:r>
              <a:rPr lang="en-US" sz="2000" b="0" i="0" dirty="0" err="1">
                <a:effectLst/>
                <a:latin typeface="inter-regular"/>
              </a:rPr>
              <a:t>PreparedStatement</a:t>
            </a:r>
            <a:r>
              <a:rPr lang="en-US" sz="2000" b="0" i="0" dirty="0">
                <a:effectLst/>
                <a:latin typeface="inter-regular"/>
              </a:rPr>
              <a:t> interface is a </a:t>
            </a:r>
            <a:r>
              <a:rPr lang="en-US" sz="2000" b="0" i="0" dirty="0" err="1">
                <a:effectLst/>
                <a:latin typeface="inter-regular"/>
              </a:rPr>
              <a:t>subinterface</a:t>
            </a:r>
            <a:r>
              <a:rPr lang="en-US" sz="2000" b="0" i="0" dirty="0">
                <a:effectLst/>
                <a:latin typeface="inter-regular"/>
              </a:rPr>
              <a:t> of Statement. It is used to execute parameterized query.</a:t>
            </a:r>
          </a:p>
          <a:p>
            <a:r>
              <a:rPr lang="en-US" sz="2000" b="1" i="0" dirty="0">
                <a:effectLst/>
                <a:latin typeface="inter-bold"/>
              </a:rPr>
              <a:t>Improves performance</a:t>
            </a:r>
            <a:r>
              <a:rPr lang="en-US" sz="2000" b="0" i="0" dirty="0">
                <a:effectLst/>
                <a:latin typeface="inter-regular"/>
              </a:rPr>
              <a:t>: The performance of the application will be faster if you use </a:t>
            </a:r>
            <a:r>
              <a:rPr lang="en-US" sz="2000" b="0" i="0" dirty="0" err="1">
                <a:effectLst/>
                <a:latin typeface="inter-regular"/>
              </a:rPr>
              <a:t>PreparedStatement</a:t>
            </a:r>
            <a:r>
              <a:rPr lang="en-US" sz="2000" b="0" i="0" dirty="0">
                <a:effectLst/>
                <a:latin typeface="inter-regular"/>
              </a:rPr>
              <a:t> interface because query is compiled only once.</a:t>
            </a:r>
            <a:endParaRPr lang="en-US" sz="2000" dirty="0">
              <a:latin typeface="inter-regular"/>
            </a:endParaRPr>
          </a:p>
          <a:p>
            <a:r>
              <a:rPr lang="en-US" sz="2000" dirty="0">
                <a:latin typeface="inter-regular"/>
              </a:rPr>
              <a:t>No SQL Injection threats</a:t>
            </a:r>
          </a:p>
          <a:p>
            <a:r>
              <a:rPr lang="en-US" sz="2000" dirty="0">
                <a:latin typeface="inter-regular"/>
              </a:rPr>
              <a:t>Makes it Easier to set SQL Parameters</a:t>
            </a:r>
            <a:endParaRPr lang="en-IN" sz="2000" dirty="0"/>
          </a:p>
        </p:txBody>
      </p:sp>
    </p:spTree>
    <p:extLst>
      <p:ext uri="{BB962C8B-B14F-4D97-AF65-F5344CB8AC3E}">
        <p14:creationId xmlns:p14="http://schemas.microsoft.com/office/powerpoint/2010/main" val="60352919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E4C84F-7457-4662-AFA3-554A32B9C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F9B39E-8A25-4BC3-B3C0-ACD46B94E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4842B-2D19-D510-1F67-B4A4BA42AF06}"/>
              </a:ext>
            </a:extLst>
          </p:cNvPr>
          <p:cNvSpPr>
            <a:spLocks noGrp="1"/>
          </p:cNvSpPr>
          <p:nvPr>
            <p:ph type="title"/>
          </p:nvPr>
        </p:nvSpPr>
        <p:spPr>
          <a:xfrm>
            <a:off x="1024128" y="4971088"/>
            <a:ext cx="9720072" cy="1499616"/>
          </a:xfrm>
        </p:spPr>
        <p:txBody>
          <a:bodyPr>
            <a:normAutofit/>
          </a:bodyPr>
          <a:lstStyle/>
          <a:p>
            <a:r>
              <a:rPr lang="en-IN">
                <a:solidFill>
                  <a:srgbClr val="FFFFFF"/>
                </a:solidFill>
              </a:rPr>
              <a:t>Stored Procedure</a:t>
            </a:r>
          </a:p>
        </p:txBody>
      </p:sp>
      <p:cxnSp>
        <p:nvCxnSpPr>
          <p:cNvPr id="14" name="Straight Connector 13">
            <a:extLst>
              <a:ext uri="{FF2B5EF4-FFF2-40B4-BE49-F238E27FC236}">
                <a16:creationId xmlns:a16="http://schemas.microsoft.com/office/drawing/2014/main" id="{BA91CE2E-0B4F-41F3-95F2-0EB700368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5ADE4AA-76D0-B1D8-1A26-3E2A31D47E2E}"/>
              </a:ext>
            </a:extLst>
          </p:cNvPr>
          <p:cNvGraphicFramePr>
            <a:graphicFrameLocks noGrp="1"/>
          </p:cNvGraphicFramePr>
          <p:nvPr>
            <p:ph idx="1"/>
            <p:extLst>
              <p:ext uri="{D42A27DB-BD31-4B8C-83A1-F6EECF244321}">
                <p14:modId xmlns:p14="http://schemas.microsoft.com/office/powerpoint/2010/main" val="870077065"/>
              </p:ext>
            </p:extLst>
          </p:nvPr>
        </p:nvGraphicFramePr>
        <p:xfrm>
          <a:off x="642938" y="642938"/>
          <a:ext cx="10896600" cy="3355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0660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842B-2D19-D510-1F67-B4A4BA42AF06}"/>
              </a:ext>
            </a:extLst>
          </p:cNvPr>
          <p:cNvSpPr>
            <a:spLocks noGrp="1"/>
          </p:cNvSpPr>
          <p:nvPr>
            <p:ph type="title"/>
          </p:nvPr>
        </p:nvSpPr>
        <p:spPr>
          <a:xfrm>
            <a:off x="1024128" y="585216"/>
            <a:ext cx="3133581" cy="1499616"/>
          </a:xfrm>
        </p:spPr>
        <p:txBody>
          <a:bodyPr>
            <a:normAutofit/>
          </a:bodyPr>
          <a:lstStyle/>
          <a:p>
            <a:r>
              <a:rPr lang="en-IN" sz="4000"/>
              <a:t>Stored Procedure</a:t>
            </a:r>
          </a:p>
        </p:txBody>
      </p:sp>
      <p:sp>
        <p:nvSpPr>
          <p:cNvPr id="4" name="Content Placeholder 3">
            <a:extLst>
              <a:ext uri="{FF2B5EF4-FFF2-40B4-BE49-F238E27FC236}">
                <a16:creationId xmlns:a16="http://schemas.microsoft.com/office/drawing/2014/main" id="{8BF3FB72-E549-568C-AD81-89D52BAF833D}"/>
              </a:ext>
            </a:extLst>
          </p:cNvPr>
          <p:cNvSpPr>
            <a:spLocks noGrp="1"/>
          </p:cNvSpPr>
          <p:nvPr>
            <p:ph idx="1"/>
          </p:nvPr>
        </p:nvSpPr>
        <p:spPr>
          <a:xfrm>
            <a:off x="1024128" y="2286000"/>
            <a:ext cx="3133580" cy="3931920"/>
          </a:xfrm>
        </p:spPr>
        <p:txBody>
          <a:bodyPr>
            <a:normAutofit/>
          </a:bodyPr>
          <a:lstStyle/>
          <a:p>
            <a:pPr marL="457200" indent="-457200">
              <a:buFont typeface="+mj-lt"/>
              <a:buAutoNum type="arabicPeriod"/>
            </a:pPr>
            <a:r>
              <a:rPr lang="en-IN" sz="1600"/>
              <a:t>On MySQL workbench click on schema</a:t>
            </a:r>
          </a:p>
          <a:p>
            <a:pPr marL="457200" indent="-457200">
              <a:buFont typeface="+mj-lt"/>
              <a:buAutoNum type="arabicPeriod"/>
            </a:pPr>
            <a:r>
              <a:rPr lang="en-IN" sz="1600"/>
              <a:t>Select your database and right click on ‘Stored Procedures’</a:t>
            </a:r>
          </a:p>
          <a:p>
            <a:pPr marL="457200" indent="-457200">
              <a:buFont typeface="+mj-lt"/>
              <a:buAutoNum type="arabicPeriod"/>
            </a:pPr>
            <a:r>
              <a:rPr lang="en-IN" sz="1600"/>
              <a:t>Click on Create Stored Procedure.</a:t>
            </a:r>
          </a:p>
          <a:p>
            <a:pPr marL="457200" indent="-457200">
              <a:buFont typeface="+mj-lt"/>
              <a:buAutoNum type="arabicPeriod"/>
            </a:pPr>
            <a:r>
              <a:rPr lang="en-IN" sz="1600"/>
              <a:t>And Create as follows(“you need to do the editing as required”)</a:t>
            </a:r>
          </a:p>
          <a:p>
            <a:pPr marL="457200" indent="-457200">
              <a:buFont typeface="+mj-lt"/>
              <a:buAutoNum type="arabicPeriod"/>
            </a:pPr>
            <a:r>
              <a:rPr lang="en-IN" sz="1600"/>
              <a:t>Click on Apply and proceed as said.</a:t>
            </a:r>
          </a:p>
        </p:txBody>
      </p:sp>
      <p:pic>
        <p:nvPicPr>
          <p:cNvPr id="13" name="Picture 12">
            <a:extLst>
              <a:ext uri="{FF2B5EF4-FFF2-40B4-BE49-F238E27FC236}">
                <a16:creationId xmlns:a16="http://schemas.microsoft.com/office/drawing/2014/main" id="{4274E5AC-A0C9-112C-58D2-D770988EB24F}"/>
              </a:ext>
            </a:extLst>
          </p:cNvPr>
          <p:cNvPicPr>
            <a:picLocks noChangeAspect="1"/>
          </p:cNvPicPr>
          <p:nvPr/>
        </p:nvPicPr>
        <p:blipFill>
          <a:blip r:embed="rId2"/>
          <a:stretch>
            <a:fillRect/>
          </a:stretch>
        </p:blipFill>
        <p:spPr>
          <a:xfrm>
            <a:off x="4642342" y="1805250"/>
            <a:ext cx="6909577" cy="3247499"/>
          </a:xfrm>
          <a:prstGeom prst="rect">
            <a:avLst/>
          </a:prstGeom>
        </p:spPr>
      </p:pic>
    </p:spTree>
    <p:extLst>
      <p:ext uri="{BB962C8B-B14F-4D97-AF65-F5344CB8AC3E}">
        <p14:creationId xmlns:p14="http://schemas.microsoft.com/office/powerpoint/2010/main" val="2300693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0CAB268-25D7-9A44-26AA-B7281C23EF53}"/>
              </a:ext>
            </a:extLst>
          </p:cNvPr>
          <p:cNvSpPr>
            <a:spLocks noGrp="1"/>
          </p:cNvSpPr>
          <p:nvPr>
            <p:ph type="title"/>
          </p:nvPr>
        </p:nvSpPr>
        <p:spPr>
          <a:xfrm>
            <a:off x="643468" y="643467"/>
            <a:ext cx="3415612" cy="5571066"/>
          </a:xfrm>
        </p:spPr>
        <p:txBody>
          <a:bodyPr>
            <a:normAutofit/>
          </a:bodyPr>
          <a:lstStyle/>
          <a:p>
            <a:r>
              <a:rPr lang="en-IN">
                <a:solidFill>
                  <a:srgbClr val="FFFFFF"/>
                </a:solidFill>
              </a:rPr>
              <a:t>What is JDBC ?</a:t>
            </a:r>
          </a:p>
        </p:txBody>
      </p:sp>
      <p:graphicFrame>
        <p:nvGraphicFramePr>
          <p:cNvPr id="15" name="Content Placeholder 3">
            <a:extLst>
              <a:ext uri="{FF2B5EF4-FFF2-40B4-BE49-F238E27FC236}">
                <a16:creationId xmlns:a16="http://schemas.microsoft.com/office/drawing/2014/main" id="{5322E44E-0CAE-D4D8-57DE-26AFB7995A11}"/>
              </a:ext>
            </a:extLst>
          </p:cNvPr>
          <p:cNvGraphicFramePr>
            <a:graphicFrameLocks noGrp="1"/>
          </p:cNvGraphicFramePr>
          <p:nvPr>
            <p:ph idx="1"/>
            <p:extLst>
              <p:ext uri="{D42A27DB-BD31-4B8C-83A1-F6EECF244321}">
                <p14:modId xmlns:p14="http://schemas.microsoft.com/office/powerpoint/2010/main" val="306752707"/>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7664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scatter chart&#10;&#10;Description automatically generated">
            <a:extLst>
              <a:ext uri="{FF2B5EF4-FFF2-40B4-BE49-F238E27FC236}">
                <a16:creationId xmlns:a16="http://schemas.microsoft.com/office/drawing/2014/main" id="{8CEADECA-91F4-5C36-70E9-72A1700E1030}"/>
              </a:ext>
            </a:extLst>
          </p:cNvPr>
          <p:cNvPicPr>
            <a:picLocks noChangeAspect="1"/>
          </p:cNvPicPr>
          <p:nvPr/>
        </p:nvPicPr>
        <p:blipFill rotWithShape="1">
          <a:blip r:embed="rId2">
            <a:alphaModFix amt="45000"/>
          </a:blip>
          <a:srcRect t="11998" r="-1" b="12982"/>
          <a:stretch/>
        </p:blipFill>
        <p:spPr>
          <a:xfrm>
            <a:off x="20" y="-1"/>
            <a:ext cx="12188932" cy="6858000"/>
          </a:xfrm>
          <a:prstGeom prst="rect">
            <a:avLst/>
          </a:prstGeom>
        </p:spPr>
      </p:pic>
      <p:sp>
        <p:nvSpPr>
          <p:cNvPr id="4" name="Title 3">
            <a:extLst>
              <a:ext uri="{FF2B5EF4-FFF2-40B4-BE49-F238E27FC236}">
                <a16:creationId xmlns:a16="http://schemas.microsoft.com/office/drawing/2014/main" id="{7290C85A-D71B-0911-E6FD-38781F030648}"/>
              </a:ext>
            </a:extLst>
          </p:cNvPr>
          <p:cNvSpPr>
            <a:spLocks noGrp="1"/>
          </p:cNvSpPr>
          <p:nvPr>
            <p:ph type="title"/>
          </p:nvPr>
        </p:nvSpPr>
        <p:spPr>
          <a:xfrm>
            <a:off x="643467" y="643467"/>
            <a:ext cx="7164674" cy="5571066"/>
          </a:xfrm>
        </p:spPr>
        <p:txBody>
          <a:bodyPr vert="horz" lIns="91440" tIns="45720" rIns="91440" bIns="45720" rtlCol="0" anchor="ctr">
            <a:normAutofit/>
          </a:bodyPr>
          <a:lstStyle/>
          <a:p>
            <a:pPr algn="r"/>
            <a:r>
              <a:rPr lang="en-US" sz="6600" kern="1200" cap="all" spc="200" baseline="0">
                <a:solidFill>
                  <a:schemeClr val="tx1"/>
                </a:solidFill>
                <a:latin typeface="+mj-lt"/>
                <a:ea typeface="+mj-ea"/>
                <a:cs typeface="+mj-cs"/>
              </a:rPr>
              <a:t>Thank You</a:t>
            </a:r>
          </a:p>
        </p:txBody>
      </p:sp>
      <p:cxnSp>
        <p:nvCxnSpPr>
          <p:cNvPr id="18" name="Straight Connector 17">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85155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8EE529-958E-E050-AC2B-F3412DE1AE9E}"/>
              </a:ext>
            </a:extLst>
          </p:cNvPr>
          <p:cNvSpPr>
            <a:spLocks noGrp="1"/>
          </p:cNvSpPr>
          <p:nvPr>
            <p:ph type="title"/>
          </p:nvPr>
        </p:nvSpPr>
        <p:spPr>
          <a:xfrm>
            <a:off x="1024129" y="585216"/>
            <a:ext cx="3779085" cy="1499616"/>
          </a:xfrm>
        </p:spPr>
        <p:txBody>
          <a:bodyPr>
            <a:normAutofit/>
          </a:bodyPr>
          <a:lstStyle/>
          <a:p>
            <a:r>
              <a:rPr lang="en-IN">
                <a:solidFill>
                  <a:srgbClr val="FFFFFF"/>
                </a:solidFill>
              </a:rPr>
              <a:t>What is JDBC ?</a:t>
            </a:r>
          </a:p>
        </p:txBody>
      </p:sp>
      <p:cxnSp>
        <p:nvCxnSpPr>
          <p:cNvPr id="17" name="Straight Connector 11">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E55C11-AE96-B324-DA09-94CF6092C4AB}"/>
              </a:ext>
            </a:extLst>
          </p:cNvPr>
          <p:cNvSpPr>
            <a:spLocks noGrp="1"/>
          </p:cNvSpPr>
          <p:nvPr>
            <p:ph idx="1"/>
          </p:nvPr>
        </p:nvSpPr>
        <p:spPr>
          <a:xfrm>
            <a:off x="1024129" y="2286000"/>
            <a:ext cx="3791711" cy="3931920"/>
          </a:xfrm>
        </p:spPr>
        <p:txBody>
          <a:bodyPr>
            <a:normAutofit/>
          </a:bodyPr>
          <a:lstStyle/>
          <a:p>
            <a:r>
              <a:rPr lang="en-US" sz="1500" b="0" i="0">
                <a:solidFill>
                  <a:srgbClr val="FFFFFF"/>
                </a:solidFill>
                <a:effectLst/>
                <a:latin typeface="inter-regular"/>
              </a:rPr>
              <a:t>JDBC is a Java API to connect and execute the query with the database</a:t>
            </a:r>
          </a:p>
          <a:p>
            <a:r>
              <a:rPr lang="en-US" sz="1500" b="0" i="0">
                <a:solidFill>
                  <a:srgbClr val="FFFFFF"/>
                </a:solidFill>
                <a:effectLst/>
                <a:latin typeface="inter-regular"/>
              </a:rPr>
              <a:t>It is a part of JavaSE (Java Standard Edition). JDBC API uses JDBC drivers to connect with the database. </a:t>
            </a:r>
            <a:endParaRPr lang="en-US" sz="1500">
              <a:solidFill>
                <a:srgbClr val="FFFFFF"/>
              </a:solidFill>
              <a:latin typeface="inter-regular"/>
            </a:endParaRPr>
          </a:p>
          <a:p>
            <a:r>
              <a:rPr lang="en-US" sz="1500" b="0" i="0">
                <a:solidFill>
                  <a:srgbClr val="FFFFFF"/>
                </a:solidFill>
                <a:effectLst/>
                <a:latin typeface="inter-regular"/>
              </a:rPr>
              <a:t>We can use JDBC API to access tabular data stored in any relational database. By the help of JDBC API, we can save, update, delete and fetch data from the database. It is like Open Database Connectivity (ODBC) provided by Microsoft.</a:t>
            </a:r>
          </a:p>
          <a:p>
            <a:endParaRPr lang="en-US" sz="1500" b="0" i="0">
              <a:solidFill>
                <a:srgbClr val="FFFFFF"/>
              </a:solidFill>
              <a:effectLst/>
              <a:latin typeface="inter-regular"/>
            </a:endParaRPr>
          </a:p>
          <a:p>
            <a:endParaRPr lang="en-IN" sz="1500">
              <a:solidFill>
                <a:srgbClr val="FFFFFF"/>
              </a:solidFill>
            </a:endParaRPr>
          </a:p>
        </p:txBody>
      </p:sp>
      <p:pic>
        <p:nvPicPr>
          <p:cNvPr id="5" name="Picture 4" descr="Diagram&#10;&#10;Description automatically generated">
            <a:extLst>
              <a:ext uri="{FF2B5EF4-FFF2-40B4-BE49-F238E27FC236}">
                <a16:creationId xmlns:a16="http://schemas.microsoft.com/office/drawing/2014/main" id="{14321AE3-47E5-CF49-39D6-F8D5E849EB44}"/>
              </a:ext>
            </a:extLst>
          </p:cNvPr>
          <p:cNvPicPr>
            <a:picLocks noChangeAspect="1"/>
          </p:cNvPicPr>
          <p:nvPr/>
        </p:nvPicPr>
        <p:blipFill rotWithShape="1">
          <a:blip r:embed="rId2"/>
          <a:srcRect l="6507" r="7270" b="-1"/>
          <a:stretch/>
        </p:blipFill>
        <p:spPr>
          <a:xfrm>
            <a:off x="6096000" y="1894522"/>
            <a:ext cx="5455921" cy="3068956"/>
          </a:xfrm>
          <a:prstGeom prst="rect">
            <a:avLst/>
          </a:prstGeom>
        </p:spPr>
      </p:pic>
    </p:spTree>
    <p:extLst>
      <p:ext uri="{BB962C8B-B14F-4D97-AF65-F5344CB8AC3E}">
        <p14:creationId xmlns:p14="http://schemas.microsoft.com/office/powerpoint/2010/main" val="560408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4598D-DDCE-B737-BF40-733D26BD251A}"/>
              </a:ext>
            </a:extLst>
          </p:cNvPr>
          <p:cNvSpPr>
            <a:spLocks noGrp="1"/>
          </p:cNvSpPr>
          <p:nvPr>
            <p:ph type="title"/>
          </p:nvPr>
        </p:nvSpPr>
        <p:spPr>
          <a:xfrm>
            <a:off x="1024128" y="585216"/>
            <a:ext cx="9720072" cy="1499616"/>
          </a:xfrm>
        </p:spPr>
        <p:txBody>
          <a:bodyPr>
            <a:normAutofit/>
          </a:bodyPr>
          <a:lstStyle/>
          <a:p>
            <a:r>
              <a:rPr lang="en-IN"/>
              <a:t>Why Should JDBC be used ?</a:t>
            </a:r>
          </a:p>
        </p:txBody>
      </p:sp>
      <p:graphicFrame>
        <p:nvGraphicFramePr>
          <p:cNvPr id="5" name="Content Placeholder 2">
            <a:extLst>
              <a:ext uri="{FF2B5EF4-FFF2-40B4-BE49-F238E27FC236}">
                <a16:creationId xmlns:a16="http://schemas.microsoft.com/office/drawing/2014/main" id="{EF30F1D4-2FE5-3EE4-84C4-25E0E4462734}"/>
              </a:ext>
            </a:extLst>
          </p:cNvPr>
          <p:cNvGraphicFramePr>
            <a:graphicFrameLocks noGrp="1"/>
          </p:cNvGraphicFramePr>
          <p:nvPr>
            <p:ph idx="1"/>
            <p:extLst>
              <p:ext uri="{D42A27DB-BD31-4B8C-83A1-F6EECF244321}">
                <p14:modId xmlns:p14="http://schemas.microsoft.com/office/powerpoint/2010/main" val="2799372936"/>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846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8B5A07-2B61-1C06-53BF-49E77541DBBF}"/>
              </a:ext>
            </a:extLst>
          </p:cNvPr>
          <p:cNvSpPr>
            <a:spLocks noGrp="1"/>
          </p:cNvSpPr>
          <p:nvPr>
            <p:ph type="title"/>
          </p:nvPr>
        </p:nvSpPr>
        <p:spPr>
          <a:xfrm>
            <a:off x="1024129" y="585216"/>
            <a:ext cx="3779085" cy="1499616"/>
          </a:xfrm>
        </p:spPr>
        <p:txBody>
          <a:bodyPr>
            <a:normAutofit/>
          </a:bodyPr>
          <a:lstStyle/>
          <a:p>
            <a:r>
              <a:rPr lang="en-IN">
                <a:solidFill>
                  <a:srgbClr val="FFFFFF"/>
                </a:solidFill>
              </a:rPr>
              <a:t>Types of JDBC Drivers</a:t>
            </a:r>
          </a:p>
        </p:txBody>
      </p:sp>
      <p:cxnSp>
        <p:nvCxnSpPr>
          <p:cNvPr id="12" name="Straight Connector 11">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72C702-DBD8-5E75-73D0-258589265A3D}"/>
              </a:ext>
            </a:extLst>
          </p:cNvPr>
          <p:cNvSpPr>
            <a:spLocks noGrp="1"/>
          </p:cNvSpPr>
          <p:nvPr>
            <p:ph idx="1"/>
          </p:nvPr>
        </p:nvSpPr>
        <p:spPr>
          <a:xfrm>
            <a:off x="1024129" y="2286000"/>
            <a:ext cx="3791711" cy="3931920"/>
          </a:xfrm>
        </p:spPr>
        <p:txBody>
          <a:bodyPr>
            <a:normAutofit/>
          </a:bodyPr>
          <a:lstStyle/>
          <a:p>
            <a:r>
              <a:rPr lang="en-IN">
                <a:solidFill>
                  <a:srgbClr val="FFFFFF"/>
                </a:solidFill>
              </a:rPr>
              <a:t>1. JDBC-ODBC bridge driver</a:t>
            </a:r>
          </a:p>
          <a:p>
            <a:r>
              <a:rPr lang="en-US">
                <a:solidFill>
                  <a:srgbClr val="FFFFFF"/>
                </a:solidFill>
              </a:rPr>
              <a:t>The JDBC-ODBC bridge driver uses ODBC driver to connect to the database. The JDBC-ODBC bridge driver converts JDBC method calls into the ODBC function calls. This is now discouraged because of thin driver.</a:t>
            </a:r>
          </a:p>
          <a:p>
            <a:r>
              <a:rPr lang="en-US">
                <a:solidFill>
                  <a:srgbClr val="FFFFFF"/>
                </a:solidFill>
              </a:rPr>
              <a:t>The Latest version of Java 8 do not have JDBC-ODBC bridge.</a:t>
            </a:r>
          </a:p>
          <a:p>
            <a:endParaRPr lang="en-IN">
              <a:solidFill>
                <a:srgbClr val="FFFFFF"/>
              </a:solidFill>
            </a:endParaRPr>
          </a:p>
        </p:txBody>
      </p:sp>
      <p:pic>
        <p:nvPicPr>
          <p:cNvPr id="5" name="Picture 4">
            <a:extLst>
              <a:ext uri="{FF2B5EF4-FFF2-40B4-BE49-F238E27FC236}">
                <a16:creationId xmlns:a16="http://schemas.microsoft.com/office/drawing/2014/main" id="{0007B9B2-2ACE-A8E1-0B89-58538CD73A98}"/>
              </a:ext>
            </a:extLst>
          </p:cNvPr>
          <p:cNvPicPr>
            <a:picLocks noChangeAspect="1"/>
          </p:cNvPicPr>
          <p:nvPr/>
        </p:nvPicPr>
        <p:blipFill rotWithShape="1">
          <a:blip r:embed="rId2"/>
          <a:srcRect l="2688" r="427"/>
          <a:stretch/>
        </p:blipFill>
        <p:spPr>
          <a:xfrm>
            <a:off x="6096000" y="2070440"/>
            <a:ext cx="5455921" cy="2717119"/>
          </a:xfrm>
          <a:prstGeom prst="rect">
            <a:avLst/>
          </a:prstGeom>
        </p:spPr>
      </p:pic>
    </p:spTree>
    <p:extLst>
      <p:ext uri="{BB962C8B-B14F-4D97-AF65-F5344CB8AC3E}">
        <p14:creationId xmlns:p14="http://schemas.microsoft.com/office/powerpoint/2010/main" val="2124433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3A77F-21C7-B6A7-041F-DD8967FEDAF9}"/>
              </a:ext>
            </a:extLst>
          </p:cNvPr>
          <p:cNvSpPr>
            <a:spLocks noGrp="1"/>
          </p:cNvSpPr>
          <p:nvPr>
            <p:ph type="title"/>
          </p:nvPr>
        </p:nvSpPr>
        <p:spPr>
          <a:xfrm>
            <a:off x="1024129" y="585216"/>
            <a:ext cx="3779085" cy="1499616"/>
          </a:xfrm>
        </p:spPr>
        <p:txBody>
          <a:bodyPr>
            <a:normAutofit/>
          </a:bodyPr>
          <a:lstStyle/>
          <a:p>
            <a:r>
              <a:rPr lang="en-IN">
                <a:solidFill>
                  <a:srgbClr val="FFFFFF"/>
                </a:solidFill>
              </a:rPr>
              <a:t>Types of JDBC Drivers</a:t>
            </a:r>
          </a:p>
        </p:txBody>
      </p:sp>
      <p:cxnSp>
        <p:nvCxnSpPr>
          <p:cNvPr id="12" name="Straight Connector 11">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5C27BC-F73F-C03D-3167-BA8FA509B070}"/>
              </a:ext>
            </a:extLst>
          </p:cNvPr>
          <p:cNvSpPr>
            <a:spLocks noGrp="1"/>
          </p:cNvSpPr>
          <p:nvPr>
            <p:ph idx="1"/>
          </p:nvPr>
        </p:nvSpPr>
        <p:spPr>
          <a:xfrm>
            <a:off x="1024129" y="2286000"/>
            <a:ext cx="3791711" cy="3931920"/>
          </a:xfrm>
        </p:spPr>
        <p:txBody>
          <a:bodyPr>
            <a:normAutofit/>
          </a:bodyPr>
          <a:lstStyle/>
          <a:p>
            <a:r>
              <a:rPr lang="en-US" b="0" i="0">
                <a:solidFill>
                  <a:srgbClr val="FFFFFF"/>
                </a:solidFill>
                <a:effectLst/>
                <a:latin typeface="inter-regular"/>
              </a:rPr>
              <a:t>The Native API driver uses the client-side libraries of the database. The driver converts JDBC method calls into native calls of the database API. It is not written entirely in java</a:t>
            </a:r>
          </a:p>
          <a:p>
            <a:endParaRPr lang="en-IN">
              <a:solidFill>
                <a:srgbClr val="FFFFFF"/>
              </a:solidFill>
            </a:endParaRPr>
          </a:p>
        </p:txBody>
      </p:sp>
      <p:pic>
        <p:nvPicPr>
          <p:cNvPr id="5" name="Picture 4">
            <a:extLst>
              <a:ext uri="{FF2B5EF4-FFF2-40B4-BE49-F238E27FC236}">
                <a16:creationId xmlns:a16="http://schemas.microsoft.com/office/drawing/2014/main" id="{745F50D4-5CD3-DA26-B497-1DC120E0D942}"/>
              </a:ext>
            </a:extLst>
          </p:cNvPr>
          <p:cNvPicPr>
            <a:picLocks noChangeAspect="1"/>
          </p:cNvPicPr>
          <p:nvPr/>
        </p:nvPicPr>
        <p:blipFill rotWithShape="1">
          <a:blip r:embed="rId2"/>
          <a:srcRect t="13389"/>
          <a:stretch/>
        </p:blipFill>
        <p:spPr>
          <a:xfrm>
            <a:off x="6096000" y="2070439"/>
            <a:ext cx="5455921" cy="2717121"/>
          </a:xfrm>
          <a:prstGeom prst="rect">
            <a:avLst/>
          </a:prstGeom>
        </p:spPr>
      </p:pic>
    </p:spTree>
    <p:extLst>
      <p:ext uri="{BB962C8B-B14F-4D97-AF65-F5344CB8AC3E}">
        <p14:creationId xmlns:p14="http://schemas.microsoft.com/office/powerpoint/2010/main" val="1532425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C89D6-F2B4-69FA-F005-16BDC22BB75F}"/>
              </a:ext>
            </a:extLst>
          </p:cNvPr>
          <p:cNvSpPr>
            <a:spLocks noGrp="1"/>
          </p:cNvSpPr>
          <p:nvPr>
            <p:ph type="title"/>
          </p:nvPr>
        </p:nvSpPr>
        <p:spPr>
          <a:xfrm>
            <a:off x="1024128" y="585216"/>
            <a:ext cx="5867061" cy="1499616"/>
          </a:xfrm>
        </p:spPr>
        <p:txBody>
          <a:bodyPr>
            <a:normAutofit/>
          </a:bodyPr>
          <a:lstStyle/>
          <a:p>
            <a:r>
              <a:rPr lang="en-IN"/>
              <a:t>Types of JDBC Drivers</a:t>
            </a:r>
          </a:p>
        </p:txBody>
      </p:sp>
      <p:pic>
        <p:nvPicPr>
          <p:cNvPr id="5" name="Picture 4">
            <a:extLst>
              <a:ext uri="{FF2B5EF4-FFF2-40B4-BE49-F238E27FC236}">
                <a16:creationId xmlns:a16="http://schemas.microsoft.com/office/drawing/2014/main" id="{843D4CFA-326D-F23B-8A13-7C2B4D76FAFF}"/>
              </a:ext>
            </a:extLst>
          </p:cNvPr>
          <p:cNvPicPr>
            <a:picLocks noChangeAspect="1"/>
          </p:cNvPicPr>
          <p:nvPr/>
        </p:nvPicPr>
        <p:blipFill>
          <a:blip r:embed="rId2"/>
          <a:stretch>
            <a:fillRect/>
          </a:stretch>
        </p:blipFill>
        <p:spPr>
          <a:xfrm>
            <a:off x="1024128" y="2813672"/>
            <a:ext cx="5867061" cy="2830856"/>
          </a:xfrm>
          <a:prstGeom prst="rect">
            <a:avLst/>
          </a:prstGeom>
        </p:spPr>
      </p:pic>
      <p:sp>
        <p:nvSpPr>
          <p:cNvPr id="7" name="Rectangle 9">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D52E0C-CCCF-CC7E-D8C8-618D3F148AC2}"/>
              </a:ext>
            </a:extLst>
          </p:cNvPr>
          <p:cNvSpPr>
            <a:spLocks noGrp="1"/>
          </p:cNvSpPr>
          <p:nvPr>
            <p:ph idx="1"/>
          </p:nvPr>
        </p:nvSpPr>
        <p:spPr>
          <a:xfrm>
            <a:off x="8021490" y="585216"/>
            <a:ext cx="3527043" cy="5586984"/>
          </a:xfrm>
        </p:spPr>
        <p:txBody>
          <a:bodyPr anchor="ctr">
            <a:normAutofit/>
          </a:bodyPr>
          <a:lstStyle/>
          <a:p>
            <a:r>
              <a:rPr lang="en-IN" sz="2000">
                <a:solidFill>
                  <a:srgbClr val="FFFFFF"/>
                </a:solidFill>
              </a:rPr>
              <a:t> Network Protocol driver</a:t>
            </a:r>
          </a:p>
          <a:p>
            <a:r>
              <a:rPr lang="en-US" sz="2000">
                <a:solidFill>
                  <a:srgbClr val="FFFFFF"/>
                </a:solidFill>
              </a:rPr>
              <a:t>The Network Protocol driver uses middleware (application server) that converts JDBC calls directly or indirectly into the vendor-specific database protocol. It is fully written in java.</a:t>
            </a:r>
            <a:endParaRPr lang="en-IN" sz="2000">
              <a:solidFill>
                <a:srgbClr val="FFFFFF"/>
              </a:solidFill>
            </a:endParaRPr>
          </a:p>
        </p:txBody>
      </p:sp>
    </p:spTree>
    <p:extLst>
      <p:ext uri="{BB962C8B-B14F-4D97-AF65-F5344CB8AC3E}">
        <p14:creationId xmlns:p14="http://schemas.microsoft.com/office/powerpoint/2010/main" val="1978009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D37BB9-7F09-9BDE-BABC-9A6DA00F8D1D}"/>
              </a:ext>
            </a:extLst>
          </p:cNvPr>
          <p:cNvSpPr>
            <a:spLocks noGrp="1"/>
          </p:cNvSpPr>
          <p:nvPr>
            <p:ph type="title"/>
          </p:nvPr>
        </p:nvSpPr>
        <p:spPr>
          <a:xfrm>
            <a:off x="1024129" y="585216"/>
            <a:ext cx="3779085" cy="1499616"/>
          </a:xfrm>
        </p:spPr>
        <p:txBody>
          <a:bodyPr>
            <a:normAutofit/>
          </a:bodyPr>
          <a:lstStyle/>
          <a:p>
            <a:r>
              <a:rPr lang="en-IN">
                <a:solidFill>
                  <a:srgbClr val="FFFFFF"/>
                </a:solidFill>
              </a:rPr>
              <a:t>Types of JDBC Drivers</a:t>
            </a:r>
          </a:p>
        </p:txBody>
      </p:sp>
      <p:cxnSp>
        <p:nvCxnSpPr>
          <p:cNvPr id="10" name="Straight Connector 13">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912430-385F-006C-CBB6-732CB7A6E542}"/>
              </a:ext>
            </a:extLst>
          </p:cNvPr>
          <p:cNvSpPr>
            <a:spLocks noGrp="1"/>
          </p:cNvSpPr>
          <p:nvPr>
            <p:ph idx="1"/>
          </p:nvPr>
        </p:nvSpPr>
        <p:spPr>
          <a:xfrm>
            <a:off x="1024129" y="2286000"/>
            <a:ext cx="3791711" cy="3931920"/>
          </a:xfrm>
        </p:spPr>
        <p:txBody>
          <a:bodyPr>
            <a:normAutofit/>
          </a:bodyPr>
          <a:lstStyle/>
          <a:p>
            <a:r>
              <a:rPr lang="en-US">
                <a:solidFill>
                  <a:srgbClr val="FFFFFF"/>
                </a:solidFill>
              </a:rPr>
              <a:t>The thin driver converts JDBC calls directly into the vendor-specific database protocol. That is why it is known as thin driver. It is fully written in Java language.</a:t>
            </a:r>
          </a:p>
          <a:p>
            <a:endParaRPr lang="en-IN">
              <a:solidFill>
                <a:srgbClr val="FFFFFF"/>
              </a:solidFill>
            </a:endParaRPr>
          </a:p>
        </p:txBody>
      </p:sp>
      <p:pic>
        <p:nvPicPr>
          <p:cNvPr id="7" name="Picture 6">
            <a:extLst>
              <a:ext uri="{FF2B5EF4-FFF2-40B4-BE49-F238E27FC236}">
                <a16:creationId xmlns:a16="http://schemas.microsoft.com/office/drawing/2014/main" id="{5C5E965C-0595-752C-960A-363F5958AEAD}"/>
              </a:ext>
            </a:extLst>
          </p:cNvPr>
          <p:cNvPicPr>
            <a:picLocks noChangeAspect="1"/>
          </p:cNvPicPr>
          <p:nvPr/>
        </p:nvPicPr>
        <p:blipFill rotWithShape="1">
          <a:blip r:embed="rId2"/>
          <a:srcRect r="2006" b="1"/>
          <a:stretch/>
        </p:blipFill>
        <p:spPr>
          <a:xfrm>
            <a:off x="6096000" y="1188061"/>
            <a:ext cx="5455921" cy="4481878"/>
          </a:xfrm>
          <a:prstGeom prst="rect">
            <a:avLst/>
          </a:prstGeom>
        </p:spPr>
      </p:pic>
    </p:spTree>
    <p:extLst>
      <p:ext uri="{BB962C8B-B14F-4D97-AF65-F5344CB8AC3E}">
        <p14:creationId xmlns:p14="http://schemas.microsoft.com/office/powerpoint/2010/main" val="373188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7B756A-188B-FB3D-AFE8-30EEDB274D55}"/>
              </a:ext>
            </a:extLst>
          </p:cNvPr>
          <p:cNvSpPr>
            <a:spLocks noGrp="1"/>
          </p:cNvSpPr>
          <p:nvPr>
            <p:ph type="title"/>
          </p:nvPr>
        </p:nvSpPr>
        <p:spPr>
          <a:xfrm>
            <a:off x="634276" y="640080"/>
            <a:ext cx="4208656" cy="3034857"/>
          </a:xfrm>
        </p:spPr>
        <p:txBody>
          <a:bodyPr vert="horz" lIns="91440" tIns="45720" rIns="91440" bIns="45720" rtlCol="0" anchor="b">
            <a:normAutofit/>
          </a:bodyPr>
          <a:lstStyle/>
          <a:p>
            <a:pPr algn="r"/>
            <a:r>
              <a:rPr lang="en-US" sz="4400" kern="1200" cap="all" spc="200" baseline="0">
                <a:solidFill>
                  <a:srgbClr val="FFFFFF"/>
                </a:solidFill>
                <a:latin typeface="+mj-lt"/>
                <a:ea typeface="+mj-ea"/>
                <a:cs typeface="+mj-cs"/>
              </a:rPr>
              <a:t>Use JDBC in these 5 Steps</a:t>
            </a:r>
          </a:p>
        </p:txBody>
      </p:sp>
      <p:cxnSp>
        <p:nvCxnSpPr>
          <p:cNvPr id="20" name="Straight Connector 19">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10;&#10;Description automatically generated with medium confidence">
            <a:extLst>
              <a:ext uri="{FF2B5EF4-FFF2-40B4-BE49-F238E27FC236}">
                <a16:creationId xmlns:a16="http://schemas.microsoft.com/office/drawing/2014/main" id="{8F51AC14-92BE-33CD-AD0B-907FA4064F6F}"/>
              </a:ext>
            </a:extLst>
          </p:cNvPr>
          <p:cNvPicPr>
            <a:picLocks noChangeAspect="1"/>
          </p:cNvPicPr>
          <p:nvPr/>
        </p:nvPicPr>
        <p:blipFill rotWithShape="1">
          <a:blip r:embed="rId2"/>
          <a:srcRect r="10453" b="-1"/>
          <a:stretch/>
        </p:blipFill>
        <p:spPr>
          <a:xfrm>
            <a:off x="6552732" y="640080"/>
            <a:ext cx="4546005" cy="5578816"/>
          </a:xfrm>
          <a:prstGeom prst="rect">
            <a:avLst/>
          </a:prstGeom>
        </p:spPr>
      </p:pic>
    </p:spTree>
    <p:extLst>
      <p:ext uri="{BB962C8B-B14F-4D97-AF65-F5344CB8AC3E}">
        <p14:creationId xmlns:p14="http://schemas.microsoft.com/office/powerpoint/2010/main" val="1815033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256</TotalTime>
  <Words>902</Words>
  <Application>Microsoft Office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inter-bold</vt:lpstr>
      <vt:lpstr>inter-regular</vt:lpstr>
      <vt:lpstr>Tw Cen MT</vt:lpstr>
      <vt:lpstr>Tw Cen MT Condensed</vt:lpstr>
      <vt:lpstr>Wingdings</vt:lpstr>
      <vt:lpstr>Wingdings 3</vt:lpstr>
      <vt:lpstr>Integral</vt:lpstr>
      <vt:lpstr>Java Database Connectivity </vt:lpstr>
      <vt:lpstr>What is JDBC ?</vt:lpstr>
      <vt:lpstr>What is JDBC ?</vt:lpstr>
      <vt:lpstr>Why Should JDBC be used ?</vt:lpstr>
      <vt:lpstr>Types of JDBC Drivers</vt:lpstr>
      <vt:lpstr>Types of JDBC Drivers</vt:lpstr>
      <vt:lpstr>Types of JDBC Drivers</vt:lpstr>
      <vt:lpstr>Types of JDBC Drivers</vt:lpstr>
      <vt:lpstr>Use JDBC in these 5 Steps</vt:lpstr>
      <vt:lpstr>It’s Time For a Demo now !</vt:lpstr>
      <vt:lpstr>Requirements For the Demo</vt:lpstr>
      <vt:lpstr>Database Setup</vt:lpstr>
      <vt:lpstr>JDBC Setup</vt:lpstr>
      <vt:lpstr>What Are the Things We will be seeing in this demo</vt:lpstr>
      <vt:lpstr>Connecting to the Database</vt:lpstr>
      <vt:lpstr>Executing a few basic things</vt:lpstr>
      <vt:lpstr>Prepared statement</vt:lpstr>
      <vt:lpstr>Stored Procedure</vt:lpstr>
      <vt:lpstr>Stored Procedure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Database Connectivity </dc:title>
  <dc:creator>Adithi P</dc:creator>
  <cp:lastModifiedBy>Adithi P</cp:lastModifiedBy>
  <cp:revision>1</cp:revision>
  <dcterms:created xsi:type="dcterms:W3CDTF">2023-02-08T15:03:10Z</dcterms:created>
  <dcterms:modified xsi:type="dcterms:W3CDTF">2023-02-10T15:40:58Z</dcterms:modified>
</cp:coreProperties>
</file>