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70" r:id="rId6"/>
    <p:sldId id="268" r:id="rId7"/>
    <p:sldId id="269" r:id="rId8"/>
    <p:sldId id="263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I\Desktop\nasa\gws\NASA_Hackathon_2024_Meteoric_Minds\aggregated_by_state_add_sea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Weekly Average Ground water storage from Jan 2023 to May 2024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CHART!$K$4</c:f>
              <c:strCache>
                <c:ptCount val="1"/>
                <c:pt idx="0">
                  <c:v>KARNATAKA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CHART!$K$5:$K$78</c:f>
              <c:numCache>
                <c:formatCode>General</c:formatCode>
                <c:ptCount val="74"/>
                <c:pt idx="0">
                  <c:v>94.288120305882302</c:v>
                </c:pt>
                <c:pt idx="1">
                  <c:v>94.807024168627393</c:v>
                </c:pt>
                <c:pt idx="2">
                  <c:v>95.276248435294093</c:v>
                </c:pt>
                <c:pt idx="3">
                  <c:v>95.862125513725402</c:v>
                </c:pt>
                <c:pt idx="4">
                  <c:v>96.384148113725402</c:v>
                </c:pt>
                <c:pt idx="5">
                  <c:v>96.411078082352901</c:v>
                </c:pt>
                <c:pt idx="6">
                  <c:v>96.444863250980305</c:v>
                </c:pt>
                <c:pt idx="7">
                  <c:v>96.225130694117595</c:v>
                </c:pt>
                <c:pt idx="8">
                  <c:v>96.103210176470597</c:v>
                </c:pt>
                <c:pt idx="9">
                  <c:v>96.191770619607794</c:v>
                </c:pt>
                <c:pt idx="10">
                  <c:v>95.851068737254906</c:v>
                </c:pt>
                <c:pt idx="11">
                  <c:v>95.313860941176401</c:v>
                </c:pt>
                <c:pt idx="12">
                  <c:v>92.153366180392098</c:v>
                </c:pt>
                <c:pt idx="13">
                  <c:v>89.3856419490196</c:v>
                </c:pt>
                <c:pt idx="14">
                  <c:v>88.993256415686204</c:v>
                </c:pt>
                <c:pt idx="15">
                  <c:v>88.401265115686201</c:v>
                </c:pt>
                <c:pt idx="16">
                  <c:v>86.646831261568593</c:v>
                </c:pt>
                <c:pt idx="17">
                  <c:v>86.0234120113725</c:v>
                </c:pt>
                <c:pt idx="18">
                  <c:v>86.935879079215596</c:v>
                </c:pt>
                <c:pt idx="19">
                  <c:v>88.802064137254803</c:v>
                </c:pt>
                <c:pt idx="20">
                  <c:v>87.532349152941094</c:v>
                </c:pt>
                <c:pt idx="21">
                  <c:v>86.672536925490107</c:v>
                </c:pt>
                <c:pt idx="22">
                  <c:v>84.325112968627394</c:v>
                </c:pt>
                <c:pt idx="23">
                  <c:v>77.219246390588197</c:v>
                </c:pt>
                <c:pt idx="24">
                  <c:v>67.432899971803906</c:v>
                </c:pt>
                <c:pt idx="25">
                  <c:v>58.905566755450899</c:v>
                </c:pt>
                <c:pt idx="26">
                  <c:v>52.269990911843102</c:v>
                </c:pt>
                <c:pt idx="27">
                  <c:v>57.286242234117601</c:v>
                </c:pt>
                <c:pt idx="28">
                  <c:v>56.7869740168627</c:v>
                </c:pt>
                <c:pt idx="29">
                  <c:v>62.3815840419607</c:v>
                </c:pt>
                <c:pt idx="30">
                  <c:v>69.404017494117596</c:v>
                </c:pt>
                <c:pt idx="31">
                  <c:v>61.299230770980301</c:v>
                </c:pt>
                <c:pt idx="32">
                  <c:v>54.789897724470499</c:v>
                </c:pt>
                <c:pt idx="33">
                  <c:v>50.009478868705799</c:v>
                </c:pt>
                <c:pt idx="34">
                  <c:v>45.248212317882299</c:v>
                </c:pt>
                <c:pt idx="35">
                  <c:v>41.395609599294097</c:v>
                </c:pt>
                <c:pt idx="36">
                  <c:v>39.733767406431298</c:v>
                </c:pt>
                <c:pt idx="37">
                  <c:v>38.412624419529401</c:v>
                </c:pt>
                <c:pt idx="38">
                  <c:v>36.600670468862702</c:v>
                </c:pt>
                <c:pt idx="39">
                  <c:v>40.567577677764703</c:v>
                </c:pt>
                <c:pt idx="40">
                  <c:v>37.437186219137203</c:v>
                </c:pt>
                <c:pt idx="41">
                  <c:v>35.8584357103529</c:v>
                </c:pt>
                <c:pt idx="42">
                  <c:v>31.969070367294101</c:v>
                </c:pt>
                <c:pt idx="43">
                  <c:v>27.3411388487058</c:v>
                </c:pt>
                <c:pt idx="44">
                  <c:v>25.421783303529399</c:v>
                </c:pt>
                <c:pt idx="45">
                  <c:v>28.388003339215601</c:v>
                </c:pt>
                <c:pt idx="46">
                  <c:v>28.387891404705801</c:v>
                </c:pt>
                <c:pt idx="47">
                  <c:v>28.868649389411701</c:v>
                </c:pt>
                <c:pt idx="48">
                  <c:v>30.744775532156801</c:v>
                </c:pt>
                <c:pt idx="49">
                  <c:v>32.918725052156802</c:v>
                </c:pt>
                <c:pt idx="50">
                  <c:v>35.118446438823497</c:v>
                </c:pt>
                <c:pt idx="51">
                  <c:v>36.889958307843102</c:v>
                </c:pt>
                <c:pt idx="52">
                  <c:v>38.336904770980297</c:v>
                </c:pt>
                <c:pt idx="53">
                  <c:v>40.3877144243137</c:v>
                </c:pt>
                <c:pt idx="54">
                  <c:v>42.816188109019599</c:v>
                </c:pt>
                <c:pt idx="55">
                  <c:v>44.603094487450903</c:v>
                </c:pt>
                <c:pt idx="56">
                  <c:v>47.141650580392103</c:v>
                </c:pt>
                <c:pt idx="57">
                  <c:v>52.405503643137202</c:v>
                </c:pt>
                <c:pt idx="58">
                  <c:v>55.288225015686201</c:v>
                </c:pt>
                <c:pt idx="59">
                  <c:v>58.124198007843098</c:v>
                </c:pt>
                <c:pt idx="60">
                  <c:v>60.865489211764697</c:v>
                </c:pt>
                <c:pt idx="61">
                  <c:v>61.090194992156803</c:v>
                </c:pt>
                <c:pt idx="62">
                  <c:v>63.323919400000001</c:v>
                </c:pt>
                <c:pt idx="63">
                  <c:v>65.025197388235298</c:v>
                </c:pt>
                <c:pt idx="64">
                  <c:v>63.824036866666603</c:v>
                </c:pt>
                <c:pt idx="65">
                  <c:v>61.226877407843098</c:v>
                </c:pt>
                <c:pt idx="66">
                  <c:v>59.564052733333298</c:v>
                </c:pt>
                <c:pt idx="67">
                  <c:v>57.788901329411701</c:v>
                </c:pt>
                <c:pt idx="68">
                  <c:v>56.148449890588203</c:v>
                </c:pt>
                <c:pt idx="69">
                  <c:v>55.005994685490201</c:v>
                </c:pt>
                <c:pt idx="70">
                  <c:v>53.211798447607798</c:v>
                </c:pt>
                <c:pt idx="71">
                  <c:v>51.351047755294097</c:v>
                </c:pt>
                <c:pt idx="72">
                  <c:v>57.765471964313697</c:v>
                </c:pt>
                <c:pt idx="73">
                  <c:v>72.483975058823503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1-4B35-B559-1E2CD020FEF4}"/>
            </c:ext>
          </c:extLst>
        </c:ser>
        <c:ser>
          <c:idx val="3"/>
          <c:order val="3"/>
          <c:tx>
            <c:strRef>
              <c:f>CHART!$L$4</c:f>
              <c:strCache>
                <c:ptCount val="1"/>
                <c:pt idx="0">
                  <c:v>KERALA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CHART!$L$5:$L$78</c:f>
              <c:numCache>
                <c:formatCode>General</c:formatCode>
                <c:ptCount val="74"/>
                <c:pt idx="0">
                  <c:v>85.171446265306102</c:v>
                </c:pt>
                <c:pt idx="1">
                  <c:v>81.687694346938699</c:v>
                </c:pt>
                <c:pt idx="2">
                  <c:v>79.735427551020393</c:v>
                </c:pt>
                <c:pt idx="3">
                  <c:v>78.479350346938702</c:v>
                </c:pt>
                <c:pt idx="4">
                  <c:v>82.414360897959099</c:v>
                </c:pt>
                <c:pt idx="5">
                  <c:v>85.900077265306095</c:v>
                </c:pt>
                <c:pt idx="6">
                  <c:v>86.361737530612203</c:v>
                </c:pt>
                <c:pt idx="7">
                  <c:v>83.744046265306096</c:v>
                </c:pt>
                <c:pt idx="8">
                  <c:v>80.534866204081595</c:v>
                </c:pt>
                <c:pt idx="9">
                  <c:v>77.974123355101995</c:v>
                </c:pt>
                <c:pt idx="10">
                  <c:v>73.247547324489801</c:v>
                </c:pt>
                <c:pt idx="11">
                  <c:v>64.622950863265302</c:v>
                </c:pt>
                <c:pt idx="12">
                  <c:v>54.377327714285698</c:v>
                </c:pt>
                <c:pt idx="13">
                  <c:v>48.971149346938702</c:v>
                </c:pt>
                <c:pt idx="14">
                  <c:v>43.401633877550999</c:v>
                </c:pt>
                <c:pt idx="15">
                  <c:v>37.282021877551003</c:v>
                </c:pt>
                <c:pt idx="16">
                  <c:v>22.708136</c:v>
                </c:pt>
                <c:pt idx="17">
                  <c:v>25.533699679591798</c:v>
                </c:pt>
                <c:pt idx="18">
                  <c:v>42.329970734693802</c:v>
                </c:pt>
                <c:pt idx="19">
                  <c:v>48.5689451020408</c:v>
                </c:pt>
                <c:pt idx="20">
                  <c:v>39.511173632652998</c:v>
                </c:pt>
                <c:pt idx="21">
                  <c:v>32.953090244897901</c:v>
                </c:pt>
                <c:pt idx="22">
                  <c:v>25.255162663265299</c:v>
                </c:pt>
                <c:pt idx="23">
                  <c:v>15.159369755102</c:v>
                </c:pt>
                <c:pt idx="24">
                  <c:v>3.2513276516326499</c:v>
                </c:pt>
                <c:pt idx="25">
                  <c:v>0.66812945326530604</c:v>
                </c:pt>
                <c:pt idx="26">
                  <c:v>1.80306910183673</c:v>
                </c:pt>
                <c:pt idx="27">
                  <c:v>29.089792861224399</c:v>
                </c:pt>
                <c:pt idx="28">
                  <c:v>19.658415093877501</c:v>
                </c:pt>
                <c:pt idx="29">
                  <c:v>18.8139303763265</c:v>
                </c:pt>
                <c:pt idx="30">
                  <c:v>13.8379405987755</c:v>
                </c:pt>
                <c:pt idx="31">
                  <c:v>7.6981637836734604</c:v>
                </c:pt>
                <c:pt idx="32">
                  <c:v>4.0754632877550998</c:v>
                </c:pt>
                <c:pt idx="33">
                  <c:v>1.89846308816326</c:v>
                </c:pt>
                <c:pt idx="34">
                  <c:v>0.75124997346938704</c:v>
                </c:pt>
                <c:pt idx="35">
                  <c:v>1.0340412746938701</c:v>
                </c:pt>
                <c:pt idx="36">
                  <c:v>4.5373512387755097</c:v>
                </c:pt>
                <c:pt idx="37">
                  <c:v>22.194808812653001</c:v>
                </c:pt>
                <c:pt idx="38">
                  <c:v>45.845303930612197</c:v>
                </c:pt>
                <c:pt idx="39">
                  <c:v>76.4317633265306</c:v>
                </c:pt>
                <c:pt idx="40">
                  <c:v>62.673074265306099</c:v>
                </c:pt>
                <c:pt idx="41">
                  <c:v>72.244695020408102</c:v>
                </c:pt>
                <c:pt idx="42">
                  <c:v>71.744423510204001</c:v>
                </c:pt>
                <c:pt idx="43">
                  <c:v>71.660269408163202</c:v>
                </c:pt>
                <c:pt idx="44">
                  <c:v>84.063089408163194</c:v>
                </c:pt>
                <c:pt idx="45">
                  <c:v>85.071173408163204</c:v>
                </c:pt>
                <c:pt idx="46">
                  <c:v>82.595306632653006</c:v>
                </c:pt>
                <c:pt idx="47">
                  <c:v>85.052796183673394</c:v>
                </c:pt>
                <c:pt idx="48">
                  <c:v>83.725526081632594</c:v>
                </c:pt>
                <c:pt idx="49">
                  <c:v>85.432168979591793</c:v>
                </c:pt>
                <c:pt idx="50">
                  <c:v>88.076422489795902</c:v>
                </c:pt>
                <c:pt idx="51">
                  <c:v>90.472111653061205</c:v>
                </c:pt>
                <c:pt idx="52">
                  <c:v>88.795092265306096</c:v>
                </c:pt>
                <c:pt idx="53">
                  <c:v>92.9986895714285</c:v>
                </c:pt>
                <c:pt idx="54">
                  <c:v>96.089015938775503</c:v>
                </c:pt>
                <c:pt idx="55">
                  <c:v>96.833635183673394</c:v>
                </c:pt>
                <c:pt idx="56">
                  <c:v>97.094196183673404</c:v>
                </c:pt>
                <c:pt idx="57">
                  <c:v>96.434117551020407</c:v>
                </c:pt>
                <c:pt idx="58">
                  <c:v>95.766531285714194</c:v>
                </c:pt>
                <c:pt idx="59">
                  <c:v>94.806547102040795</c:v>
                </c:pt>
                <c:pt idx="60">
                  <c:v>94.676120755102005</c:v>
                </c:pt>
                <c:pt idx="61">
                  <c:v>94.221701204081597</c:v>
                </c:pt>
                <c:pt idx="62">
                  <c:v>93.765653530612198</c:v>
                </c:pt>
                <c:pt idx="63">
                  <c:v>91.029016061224496</c:v>
                </c:pt>
                <c:pt idx="64">
                  <c:v>69.4506013877551</c:v>
                </c:pt>
                <c:pt idx="65">
                  <c:v>58.432328734693797</c:v>
                </c:pt>
                <c:pt idx="66">
                  <c:v>47.3286027959183</c:v>
                </c:pt>
                <c:pt idx="67">
                  <c:v>41.0467977755102</c:v>
                </c:pt>
                <c:pt idx="68">
                  <c:v>29.051056510203999</c:v>
                </c:pt>
                <c:pt idx="69">
                  <c:v>15.5250239314285</c:v>
                </c:pt>
                <c:pt idx="70">
                  <c:v>9.9722494938775501</c:v>
                </c:pt>
                <c:pt idx="71">
                  <c:v>11.7080899163265</c:v>
                </c:pt>
                <c:pt idx="72">
                  <c:v>54.163331612244797</c:v>
                </c:pt>
                <c:pt idx="73">
                  <c:v>92.482068755102006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11-4B35-B559-1E2CD020FEF4}"/>
            </c:ext>
          </c:extLst>
        </c:ser>
        <c:ser>
          <c:idx val="4"/>
          <c:order val="4"/>
          <c:tx>
            <c:strRef>
              <c:f>CHART!$M$4</c:f>
              <c:strCache>
                <c:ptCount val="1"/>
                <c:pt idx="0">
                  <c:v>MIZORAM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CHART!$M$5:$M$78</c:f>
              <c:numCache>
                <c:formatCode>General</c:formatCode>
                <c:ptCount val="74"/>
                <c:pt idx="0">
                  <c:v>3.9004937925925902</c:v>
                </c:pt>
                <c:pt idx="1">
                  <c:v>4.7235235333333296</c:v>
                </c:pt>
                <c:pt idx="2">
                  <c:v>4.9461236555555503</c:v>
                </c:pt>
                <c:pt idx="3">
                  <c:v>5.3926705481481401</c:v>
                </c:pt>
                <c:pt idx="4">
                  <c:v>7.6629970666666596</c:v>
                </c:pt>
                <c:pt idx="5">
                  <c:v>10.3443798851851</c:v>
                </c:pt>
                <c:pt idx="6">
                  <c:v>11.0248299851851</c:v>
                </c:pt>
                <c:pt idx="7">
                  <c:v>11.4620061444444</c:v>
                </c:pt>
                <c:pt idx="8">
                  <c:v>10.900913614814799</c:v>
                </c:pt>
                <c:pt idx="9">
                  <c:v>4.1686965444444404</c:v>
                </c:pt>
                <c:pt idx="10">
                  <c:v>3.3074541533333299</c:v>
                </c:pt>
                <c:pt idx="11">
                  <c:v>3.0225509399999999</c:v>
                </c:pt>
                <c:pt idx="12">
                  <c:v>13.130386796666601</c:v>
                </c:pt>
                <c:pt idx="13">
                  <c:v>25.739505725925898</c:v>
                </c:pt>
                <c:pt idx="14">
                  <c:v>39.178341977777698</c:v>
                </c:pt>
                <c:pt idx="15">
                  <c:v>32.341608222222199</c:v>
                </c:pt>
                <c:pt idx="16">
                  <c:v>35.440605814814802</c:v>
                </c:pt>
                <c:pt idx="17">
                  <c:v>21.302673674074001</c:v>
                </c:pt>
                <c:pt idx="18">
                  <c:v>9.4022290518518492</c:v>
                </c:pt>
                <c:pt idx="19">
                  <c:v>15.5499988111111</c:v>
                </c:pt>
                <c:pt idx="20">
                  <c:v>24.287373111111101</c:v>
                </c:pt>
                <c:pt idx="21">
                  <c:v>15.5090199807407</c:v>
                </c:pt>
                <c:pt idx="22">
                  <c:v>5.0977022170370301</c:v>
                </c:pt>
                <c:pt idx="23">
                  <c:v>8.67528633444444</c:v>
                </c:pt>
                <c:pt idx="24">
                  <c:v>8.8153327696296202</c:v>
                </c:pt>
                <c:pt idx="25">
                  <c:v>6.7678795985185101</c:v>
                </c:pt>
                <c:pt idx="26">
                  <c:v>5.3611082674074</c:v>
                </c:pt>
                <c:pt idx="27">
                  <c:v>3.0621323314814801</c:v>
                </c:pt>
                <c:pt idx="28">
                  <c:v>3.5470956625925898</c:v>
                </c:pt>
                <c:pt idx="29">
                  <c:v>3.6015781970370302</c:v>
                </c:pt>
                <c:pt idx="30">
                  <c:v>2.7830110237037</c:v>
                </c:pt>
                <c:pt idx="31">
                  <c:v>3.9634077814814801</c:v>
                </c:pt>
                <c:pt idx="32">
                  <c:v>4.7223073740740702</c:v>
                </c:pt>
                <c:pt idx="33">
                  <c:v>2.7912195281481398</c:v>
                </c:pt>
                <c:pt idx="34">
                  <c:v>3.0668081055555501</c:v>
                </c:pt>
                <c:pt idx="35">
                  <c:v>4.9740440614814796</c:v>
                </c:pt>
                <c:pt idx="36">
                  <c:v>6.1517957614814804</c:v>
                </c:pt>
                <c:pt idx="37">
                  <c:v>8.0136855222222199</c:v>
                </c:pt>
                <c:pt idx="38">
                  <c:v>7.6689154544444396</c:v>
                </c:pt>
                <c:pt idx="39">
                  <c:v>10.860245918518499</c:v>
                </c:pt>
                <c:pt idx="40">
                  <c:v>7.3618705622222196</c:v>
                </c:pt>
                <c:pt idx="41">
                  <c:v>6.3988602762962898</c:v>
                </c:pt>
                <c:pt idx="42">
                  <c:v>4.7406848792592502</c:v>
                </c:pt>
                <c:pt idx="43">
                  <c:v>6.89370578296296</c:v>
                </c:pt>
                <c:pt idx="44">
                  <c:v>5.5586969192592601</c:v>
                </c:pt>
                <c:pt idx="45">
                  <c:v>4.2167240770370302</c:v>
                </c:pt>
                <c:pt idx="46">
                  <c:v>17.595549503703701</c:v>
                </c:pt>
                <c:pt idx="47">
                  <c:v>21.1384194</c:v>
                </c:pt>
                <c:pt idx="48">
                  <c:v>21.462596366666599</c:v>
                </c:pt>
                <c:pt idx="49">
                  <c:v>39.326261603703699</c:v>
                </c:pt>
                <c:pt idx="50">
                  <c:v>43.299632407407401</c:v>
                </c:pt>
                <c:pt idx="51">
                  <c:v>42.253208618518499</c:v>
                </c:pt>
                <c:pt idx="52">
                  <c:v>41.788890259259198</c:v>
                </c:pt>
                <c:pt idx="53">
                  <c:v>40.614930777777701</c:v>
                </c:pt>
                <c:pt idx="54">
                  <c:v>38.8148367777777</c:v>
                </c:pt>
                <c:pt idx="55">
                  <c:v>38.175020777777704</c:v>
                </c:pt>
                <c:pt idx="56">
                  <c:v>41.018721999999997</c:v>
                </c:pt>
                <c:pt idx="57">
                  <c:v>45.075204555555501</c:v>
                </c:pt>
                <c:pt idx="58">
                  <c:v>46.4492388888888</c:v>
                </c:pt>
                <c:pt idx="59">
                  <c:v>45.631913222222202</c:v>
                </c:pt>
                <c:pt idx="60">
                  <c:v>50.696910259259198</c:v>
                </c:pt>
                <c:pt idx="61">
                  <c:v>48.889398518518497</c:v>
                </c:pt>
                <c:pt idx="62">
                  <c:v>49.4599253703703</c:v>
                </c:pt>
                <c:pt idx="63">
                  <c:v>47.119063407407403</c:v>
                </c:pt>
                <c:pt idx="64">
                  <c:v>52.806555037037</c:v>
                </c:pt>
                <c:pt idx="65">
                  <c:v>49.976070925925903</c:v>
                </c:pt>
                <c:pt idx="66">
                  <c:v>54.866644925925897</c:v>
                </c:pt>
                <c:pt idx="67">
                  <c:v>46.708520037036998</c:v>
                </c:pt>
                <c:pt idx="68">
                  <c:v>45.8730824444444</c:v>
                </c:pt>
                <c:pt idx="69">
                  <c:v>36.453937555555498</c:v>
                </c:pt>
                <c:pt idx="70">
                  <c:v>40.015414999999997</c:v>
                </c:pt>
                <c:pt idx="71">
                  <c:v>44.246283185185099</c:v>
                </c:pt>
                <c:pt idx="72">
                  <c:v>37.798840481481399</c:v>
                </c:pt>
                <c:pt idx="73">
                  <c:v>28.298864607407399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11-4B35-B559-1E2CD020FEF4}"/>
            </c:ext>
          </c:extLst>
        </c:ser>
        <c:ser>
          <c:idx val="5"/>
          <c:order val="5"/>
          <c:tx>
            <c:strRef>
              <c:f>CHART!$N$4</c:f>
              <c:strCache>
                <c:ptCount val="1"/>
                <c:pt idx="0">
                  <c:v>TAMIL NADU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CHART!$N$5:$N$78</c:f>
              <c:numCache>
                <c:formatCode>General</c:formatCode>
                <c:ptCount val="74"/>
                <c:pt idx="0">
                  <c:v>60.209901217455602</c:v>
                </c:pt>
                <c:pt idx="1">
                  <c:v>59.0595186558579</c:v>
                </c:pt>
                <c:pt idx="2">
                  <c:v>57.474519493964401</c:v>
                </c:pt>
                <c:pt idx="3">
                  <c:v>56.505682000236597</c:v>
                </c:pt>
                <c:pt idx="4">
                  <c:v>59.2138954178698</c:v>
                </c:pt>
                <c:pt idx="5">
                  <c:v>65.841100612426004</c:v>
                </c:pt>
                <c:pt idx="6">
                  <c:v>67.011625802366794</c:v>
                </c:pt>
                <c:pt idx="7">
                  <c:v>63.974916295502901</c:v>
                </c:pt>
                <c:pt idx="8">
                  <c:v>59.270120848757301</c:v>
                </c:pt>
                <c:pt idx="9">
                  <c:v>57.017945560355002</c:v>
                </c:pt>
                <c:pt idx="10">
                  <c:v>56.036967222721799</c:v>
                </c:pt>
                <c:pt idx="11">
                  <c:v>55.353477229585799</c:v>
                </c:pt>
                <c:pt idx="12">
                  <c:v>58.838966656804701</c:v>
                </c:pt>
                <c:pt idx="13">
                  <c:v>59.944235686390499</c:v>
                </c:pt>
                <c:pt idx="14">
                  <c:v>60.017924923076897</c:v>
                </c:pt>
                <c:pt idx="15">
                  <c:v>58.092750266272098</c:v>
                </c:pt>
                <c:pt idx="16">
                  <c:v>55.044961855029499</c:v>
                </c:pt>
                <c:pt idx="17">
                  <c:v>55.152548288757302</c:v>
                </c:pt>
                <c:pt idx="18">
                  <c:v>72.617476266272106</c:v>
                </c:pt>
                <c:pt idx="19">
                  <c:v>77.722508307692294</c:v>
                </c:pt>
                <c:pt idx="20">
                  <c:v>75.778896585798805</c:v>
                </c:pt>
                <c:pt idx="21">
                  <c:v>73.915587988165598</c:v>
                </c:pt>
                <c:pt idx="22">
                  <c:v>70.487379970414196</c:v>
                </c:pt>
                <c:pt idx="23">
                  <c:v>64.661469091715901</c:v>
                </c:pt>
                <c:pt idx="24">
                  <c:v>57.261822664260301</c:v>
                </c:pt>
                <c:pt idx="25">
                  <c:v>54.676479036449699</c:v>
                </c:pt>
                <c:pt idx="26">
                  <c:v>54.399928517988101</c:v>
                </c:pt>
                <c:pt idx="27">
                  <c:v>69.109153404733703</c:v>
                </c:pt>
                <c:pt idx="28">
                  <c:v>70.497165289349098</c:v>
                </c:pt>
                <c:pt idx="29">
                  <c:v>63.729582030177497</c:v>
                </c:pt>
                <c:pt idx="30">
                  <c:v>56.200821434911198</c:v>
                </c:pt>
                <c:pt idx="31">
                  <c:v>51.177975443195201</c:v>
                </c:pt>
                <c:pt idx="32">
                  <c:v>49.599745617396401</c:v>
                </c:pt>
                <c:pt idx="33">
                  <c:v>43.705052880473303</c:v>
                </c:pt>
                <c:pt idx="34">
                  <c:v>36.953332749349102</c:v>
                </c:pt>
                <c:pt idx="35">
                  <c:v>40.413096930414198</c:v>
                </c:pt>
                <c:pt idx="36">
                  <c:v>45.280001532781</c:v>
                </c:pt>
                <c:pt idx="37">
                  <c:v>44.717398902011801</c:v>
                </c:pt>
                <c:pt idx="38">
                  <c:v>50.5258715449704</c:v>
                </c:pt>
                <c:pt idx="39">
                  <c:v>54.688371284023603</c:v>
                </c:pt>
                <c:pt idx="40">
                  <c:v>50.468807573964497</c:v>
                </c:pt>
                <c:pt idx="41">
                  <c:v>50.086100153846097</c:v>
                </c:pt>
                <c:pt idx="42">
                  <c:v>46.560695881656798</c:v>
                </c:pt>
                <c:pt idx="43">
                  <c:v>35.099711023668597</c:v>
                </c:pt>
                <c:pt idx="44">
                  <c:v>35.201742814792901</c:v>
                </c:pt>
                <c:pt idx="45">
                  <c:v>41.098400740236599</c:v>
                </c:pt>
                <c:pt idx="46">
                  <c:v>46.796958079289901</c:v>
                </c:pt>
                <c:pt idx="47">
                  <c:v>54.916668940236598</c:v>
                </c:pt>
                <c:pt idx="48">
                  <c:v>55.623043627810603</c:v>
                </c:pt>
                <c:pt idx="49">
                  <c:v>54.625150879881602</c:v>
                </c:pt>
                <c:pt idx="50">
                  <c:v>52.426640850295797</c:v>
                </c:pt>
                <c:pt idx="51">
                  <c:v>51.657819509467402</c:v>
                </c:pt>
                <c:pt idx="52">
                  <c:v>44.258093126390499</c:v>
                </c:pt>
                <c:pt idx="53">
                  <c:v>46.0589974284023</c:v>
                </c:pt>
                <c:pt idx="54">
                  <c:v>62.441434789349103</c:v>
                </c:pt>
                <c:pt idx="55">
                  <c:v>64.364448205325402</c:v>
                </c:pt>
                <c:pt idx="56">
                  <c:v>64.557339162721803</c:v>
                </c:pt>
                <c:pt idx="57">
                  <c:v>67.508985822485201</c:v>
                </c:pt>
                <c:pt idx="58">
                  <c:v>65.001622272189294</c:v>
                </c:pt>
                <c:pt idx="59">
                  <c:v>62.066834556213003</c:v>
                </c:pt>
                <c:pt idx="60">
                  <c:v>58.688121147928896</c:v>
                </c:pt>
                <c:pt idx="61">
                  <c:v>51.922544507100497</c:v>
                </c:pt>
                <c:pt idx="62">
                  <c:v>51.864483415384598</c:v>
                </c:pt>
                <c:pt idx="63">
                  <c:v>46.001309600591703</c:v>
                </c:pt>
                <c:pt idx="64">
                  <c:v>41.325466742011798</c:v>
                </c:pt>
                <c:pt idx="65">
                  <c:v>40.468040159763298</c:v>
                </c:pt>
                <c:pt idx="66">
                  <c:v>35.224167878698204</c:v>
                </c:pt>
                <c:pt idx="67">
                  <c:v>30.494435052071001</c:v>
                </c:pt>
                <c:pt idx="68">
                  <c:v>25.8222550414201</c:v>
                </c:pt>
                <c:pt idx="69">
                  <c:v>18.8170248822485</c:v>
                </c:pt>
                <c:pt idx="70">
                  <c:v>10.242171075147899</c:v>
                </c:pt>
                <c:pt idx="71">
                  <c:v>7.7638814795266198</c:v>
                </c:pt>
                <c:pt idx="72">
                  <c:v>34.414838670414198</c:v>
                </c:pt>
                <c:pt idx="73">
                  <c:v>89.645922420118296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11-4B35-B559-1E2CD020F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05425440"/>
        <c:axId val="9054292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CHART!$I$4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CHART!$I$5:$I$78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0</c:v>
                      </c:pt>
                      <c:pt idx="13">
                        <c:v>0</c:v>
                      </c:pt>
                      <c:pt idx="26">
                        <c:v>0</c:v>
                      </c:pt>
                      <c:pt idx="39">
                        <c:v>0</c:v>
                      </c:pt>
                      <c:pt idx="4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211-4B35-B559-1E2CD020FEF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CHART!$J$4</c15:sqref>
                        </c15:formulaRef>
                      </c:ext>
                    </c:extLst>
                    <c:strCache>
                      <c:ptCount val="1"/>
                      <c:pt idx="0">
                        <c:v>week_no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CHART!$J$5:$J$78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211-4B35-B559-1E2CD020FEF4}"/>
                  </c:ext>
                </c:extLst>
              </c15:ser>
            </c15:filteredLineSeries>
          </c:ext>
        </c:extLst>
      </c:lineChart>
      <c:catAx>
        <c:axId val="9054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 - 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9280"/>
        <c:crosses val="autoZero"/>
        <c:auto val="1"/>
        <c:lblAlgn val="ctr"/>
        <c:lblOffset val="100"/>
        <c:noMultiLvlLbl val="0"/>
      </c:catAx>
      <c:valAx>
        <c:axId val="9054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GWS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5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forecasting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</a:t>
            </a:r>
            <a:r>
              <a:rPr lang="en-US" altLang="zh-CN" sz="2400" b="1" dirty="0">
                <a:solidFill>
                  <a:schemeClr val="accent1"/>
                </a:solidFill>
                <a:latin typeface="微软雅黑"/>
                <a:ea typeface="微软雅黑"/>
              </a:rPr>
              <a:t>falls in the last quarter of 2023 for southern states, but increases for Mizoram.</a:t>
            </a:r>
            <a:endParaRPr lang="zh-CN" altLang="en-US" sz="24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851CF3-5FFC-67B0-8C5E-4C850F49A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18570"/>
              </p:ext>
            </p:extLst>
          </p:nvPr>
        </p:nvGraphicFramePr>
        <p:xfrm>
          <a:off x="228600" y="1524000"/>
          <a:ext cx="1173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81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Root Zone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RZSM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69C68-674C-36F0-29A7-CFE38B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" y="1601972"/>
            <a:ext cx="3540569" cy="3830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BEF4C-E265-28A3-A256-98AEED96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288" y="1200769"/>
            <a:ext cx="635033" cy="4997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428FD-1257-4229-30E9-1D75ABDD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1" y="1579711"/>
            <a:ext cx="3572906" cy="3850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BBEE69-03BC-8F39-DD2F-C7883039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97" y="1581686"/>
            <a:ext cx="3598416" cy="3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Surface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falls in SFSM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6AAB-2E5D-B0CC-F13C-C6D80B77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9" y="1659375"/>
            <a:ext cx="3533975" cy="3704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7C2D-9B95-C6F4-F03C-666F9A8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52" y="1649096"/>
            <a:ext cx="3474458" cy="37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F376B-5FA5-E1B7-60EA-397ACC84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91" y="1645676"/>
            <a:ext cx="3475587" cy="3724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01F7F-BBB9-419F-5A5B-E8538529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084" y="1295400"/>
            <a:ext cx="6096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996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1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 err="1">
                <a:solidFill>
                  <a:schemeClr val="accent1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 Website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D220-60B6-B082-8156-38A65304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t="4509" r="23332" b="6693"/>
          <a:stretch/>
        </p:blipFill>
        <p:spPr>
          <a:xfrm>
            <a:off x="443005" y="1143000"/>
            <a:ext cx="53340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0244-7902-F0E4-6890-B422D95D9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2" t="4545" r="24132" b="13637"/>
          <a:stretch/>
        </p:blipFill>
        <p:spPr>
          <a:xfrm>
            <a:off x="6019801" y="1143000"/>
            <a:ext cx="5638800" cy="428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629B2-60D9-BC1D-2828-7C45417D91F3}"/>
              </a:ext>
            </a:extLst>
          </p:cNvPr>
          <p:cNvSpPr txBox="1"/>
          <p:nvPr/>
        </p:nvSpPr>
        <p:spPr>
          <a:xfrm>
            <a:off x="989030" y="5638800"/>
            <a:ext cx="1054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published online, only on localhost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an error while displaying forecasted output.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week number </a:t>
            </a:r>
            <a:r>
              <a:rPr lang="en-US" sz="1600"/>
              <a:t>to dates.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enter latitude, longitude, to select on map which picks latitude and longitude as input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663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664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Ground Water Storage falls in the last quarter of 2023 for southern states, but increases for Mizoram.</vt:lpstr>
      <vt:lpstr>Ground Water Storage Variations across India</vt:lpstr>
      <vt:lpstr>Ground Water Storage Variations across India</vt:lpstr>
      <vt:lpstr>Model Evaluation Metrics</vt:lpstr>
      <vt:lpstr>Streamlit Website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57</cp:revision>
  <dcterms:created xsi:type="dcterms:W3CDTF">2006-08-16T00:00:00Z</dcterms:created>
  <dcterms:modified xsi:type="dcterms:W3CDTF">2024-10-06T14:45:38Z</dcterms:modified>
</cp:coreProperties>
</file>