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9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45" y="16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5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00770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29961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7016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019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093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38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29187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900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152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72964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2459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00202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ADHITHIYA 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7494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Arial</vt:lpstr>
      <vt:lpstr>Trebuchet MS</vt:lpstr>
      <vt:lpstr>Calibri</vt:lpstr>
      <vt:lpstr>Times New Roman</vt:lpstr>
      <vt:lpstr>Calibri Light</vt:lpstr>
      <vt:lpstr>Retrospect</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6</cp:revision>
  <dcterms:modified xsi:type="dcterms:W3CDTF">2024-09-02T01:57:50Z</dcterms:modified>
</cp:coreProperties>
</file>