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4939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01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26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99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065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73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82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301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200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344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549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29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392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269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640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06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004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443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86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900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936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405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65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916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385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3562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91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891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778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43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37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66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6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87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540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82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4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3276600" y="390525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218688" y="6356350"/>
            <a:ext cx="4736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256494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, Top and Bottom">
  <p:cSld name="2 Content, Top and Bottom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457199" y="2214562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457199" y="4224973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2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3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">
  <p:cSld name="4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3"/>
          </p:nvPr>
        </p:nvSpPr>
        <p:spPr>
          <a:xfrm>
            <a:off x="45720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4"/>
          </p:nvPr>
        </p:nvSpPr>
        <p:spPr>
          <a:xfrm>
            <a:off x="45720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4762052" y="990600"/>
            <a:ext cx="356616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2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161365" y="6124014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38637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6"/>
          <p:cNvSpPr>
            <a:spLocks noGrp="1"/>
          </p:cNvSpPr>
          <p:nvPr>
            <p:ph type="pic" idx="2"/>
          </p:nvPr>
        </p:nvSpPr>
        <p:spPr>
          <a:xfrm>
            <a:off x="4760258" y="990600"/>
            <a:ext cx="4096512" cy="561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377950" marR="0" lvl="5" indent="-23495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603375" marR="0" lvl="6" indent="-23177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830388" marR="0" lvl="7" indent="-230188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7"/>
          <p:cNvSpPr>
            <a:spLocks noGrp="1"/>
          </p:cNvSpPr>
          <p:nvPr>
            <p:ph type="pic" idx="2"/>
          </p:nvPr>
        </p:nvSpPr>
        <p:spPr>
          <a:xfrm>
            <a:off x="269874" y="268288"/>
            <a:ext cx="6858000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with Caption">
  <p:cSld name="4 Pictures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8"/>
          <p:cNvSpPr>
            <a:spLocks noGrp="1"/>
          </p:cNvSpPr>
          <p:nvPr>
            <p:ph type="pic" idx="2"/>
          </p:nvPr>
        </p:nvSpPr>
        <p:spPr>
          <a:xfrm>
            <a:off x="269874" y="268288"/>
            <a:ext cx="3006726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8"/>
          <p:cNvSpPr>
            <a:spLocks noGrp="1"/>
          </p:cNvSpPr>
          <p:nvPr>
            <p:ph type="pic" idx="3"/>
          </p:nvPr>
        </p:nvSpPr>
        <p:spPr>
          <a:xfrm>
            <a:off x="3352800" y="268288"/>
            <a:ext cx="4701988" cy="177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>
            <a:spLocks noGrp="1"/>
          </p:cNvSpPr>
          <p:nvPr>
            <p:ph type="pic" idx="4"/>
          </p:nvPr>
        </p:nvSpPr>
        <p:spPr>
          <a:xfrm>
            <a:off x="3352800" y="2131935"/>
            <a:ext cx="2304288" cy="177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>
            <a:spLocks noGrp="1"/>
          </p:cNvSpPr>
          <p:nvPr>
            <p:ph type="pic" idx="5"/>
          </p:nvPr>
        </p:nvSpPr>
        <p:spPr>
          <a:xfrm>
            <a:off x="5750500" y="2131935"/>
            <a:ext cx="2304288" cy="177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 rot="5400000">
            <a:off x="1753206" y="913793"/>
            <a:ext cx="3916363" cy="650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 rot="5400000">
            <a:off x="5659577" y="2919646"/>
            <a:ext cx="5090739" cy="13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 rot="5400000">
            <a:off x="912206" y="580419"/>
            <a:ext cx="5109789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4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5562600" y="6356350"/>
            <a:ext cx="1622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5311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4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276600" y="389965"/>
            <a:ext cx="5499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213847" y="6356350"/>
            <a:ext cx="4734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265459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3200400" y="2877671"/>
            <a:ext cx="5646867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377950" marR="0" lvl="5" indent="-23495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603375" marR="0" lvl="6" indent="-23177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830388" marR="0" lvl="7" indent="-230188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Picture">
  <p:cSld name="Title, Content, and Pictur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2178423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178423" y="6356350"/>
            <a:ext cx="49268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3316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269875" y="1976718"/>
            <a:ext cx="1645920" cy="462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377950" marR="0" lvl="5" indent="-23495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603375" marR="0" lvl="6" indent="-23177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830388" marR="0" lvl="7" indent="-230188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ith Picture">
  <p:cSld name="Section with Pictur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4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351212" y="6104965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>
            <a:spLocks noGrp="1"/>
          </p:cNvSpPr>
          <p:nvPr>
            <p:ph type="pic" idx="2"/>
          </p:nvPr>
        </p:nvSpPr>
        <p:spPr>
          <a:xfrm>
            <a:off x="269874" y="268288"/>
            <a:ext cx="2971800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377950" marR="0" lvl="5" indent="-23495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603375" marR="0" lvl="6" indent="-23177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830388" marR="0" lvl="7" indent="-230188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28244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4C0000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4C0000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279391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279391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4C0000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4C0000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entury Gothic"/>
              <a:buNone/>
            </a:pPr>
            <a:r>
              <a:rPr lang="en-US" sz="414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Introduction</a:t>
            </a:r>
            <a:endParaRPr sz="414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Naveen Kumar K S</a:t>
            </a:r>
            <a:endParaRPr sz="16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 descr="Screen Shot 2014-06-11 at 11.29.2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921876"/>
            <a:ext cx="8686800" cy="57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 descr="Screen Shot 2014-06-11 at 12.06.5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700" y="2908300"/>
            <a:ext cx="60706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 descr="Screen Shot 2014-06-11 at 12.07.0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100" y="897782"/>
            <a:ext cx="8813800" cy="5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3" descr="Screen Shot 2014-06-11 at 12.07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80985"/>
            <a:ext cx="9144000" cy="532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4" descr="Screen Shot 2014-06-11 at 12.07.3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1206500"/>
            <a:ext cx="7696200" cy="4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 descr="Screen Shot 2014-06-11 at 12.07.4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948582"/>
            <a:ext cx="82804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6" descr="Screen Shot 2014-06-11 at 12.07.5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897189"/>
            <a:ext cx="8305800" cy="53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 descr="Screen Shot 2014-06-11 at 12.08.0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38" y="897782"/>
            <a:ext cx="8470900" cy="5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8" descr="Screen Shot 2014-06-11 at 12.08.2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" y="893984"/>
            <a:ext cx="890270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9" descr="Screen Shot 2014-06-11 at 4.17.06 pm.png"/>
          <p:cNvPicPr preferRelativeResize="0"/>
          <p:nvPr/>
        </p:nvPicPr>
        <p:blipFill rotWithShape="1">
          <a:blip r:embed="rId3">
            <a:alphaModFix/>
          </a:blip>
          <a:srcRect b="50856"/>
          <a:stretch/>
        </p:blipFill>
        <p:spPr>
          <a:xfrm>
            <a:off x="0" y="2627914"/>
            <a:ext cx="9144000" cy="154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 descr="Screen Shot 2014-06-11 at 11.25.35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014" y="596900"/>
            <a:ext cx="7213600" cy="5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0" descr="Screen Shot 2014-06-11 at 4.17.0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98" y="934463"/>
            <a:ext cx="9144000" cy="3148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1" descr="Screen Shot 2014-06-11 at 4.18.4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37548"/>
            <a:ext cx="9144000" cy="357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2" descr="Screen Shot 2014-06-11 at 4.22.0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3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3" descr="Screen Shot 2014-06-12 at 10.07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44800"/>
            <a:ext cx="9144000" cy="114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4" descr="Screen Shot 2014-06-12 at 10.07.3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0900"/>
            <a:ext cx="9144000" cy="514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5" descr="Screen Shot 2014-06-12 at 10.08.0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6800"/>
            <a:ext cx="9144000" cy="470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6" descr="Screen Shot 2014-06-12 at 10.08.2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20800"/>
            <a:ext cx="9144000" cy="421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7" descr="Screen Shot 2014-06-12 at 10.08.3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9144000" cy="394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8" descr="Screen Shot 2014-06-12 at 10.08.5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4900"/>
            <a:ext cx="9144000" cy="463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 descr="Screen Shot 2014-06-12 at 10.09.1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01700"/>
            <a:ext cx="9144000" cy="504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 descr="Screen Shot 2014-06-11 at 11.26.15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00" y="848288"/>
            <a:ext cx="7556500" cy="5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 descr="Screen Shot 2014-06-12 at 10.09.2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41400"/>
            <a:ext cx="9144000" cy="476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1" descr="Screen Shot 2014-06-12 at 10.09.2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2700"/>
            <a:ext cx="9144000" cy="428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2" descr="Screen Shot 2014-06-12 at 10.09.5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7900"/>
            <a:ext cx="9144000" cy="489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3" descr="Screen Shot 2014-06-12 at 10.10.0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41400"/>
            <a:ext cx="9144000" cy="476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4" descr="Screen Shot 2014-06-12 at 10.10.14 pm.png"/>
          <p:cNvPicPr preferRelativeResize="0"/>
          <p:nvPr/>
        </p:nvPicPr>
        <p:blipFill rotWithShape="1">
          <a:blip r:embed="rId3">
            <a:alphaModFix/>
          </a:blip>
          <a:srcRect b="14969"/>
          <a:stretch/>
        </p:blipFill>
        <p:spPr>
          <a:xfrm>
            <a:off x="0" y="812801"/>
            <a:ext cx="9144000" cy="4442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entury Gothic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Question???</a:t>
            </a:r>
            <a:endParaRPr sz="46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 descr="Screen Shot 2014-06-11 at 11.26.2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300" y="944191"/>
            <a:ext cx="8661400" cy="5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 descr="Screen Shot 2014-06-11 at 11.27.2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899088"/>
            <a:ext cx="8585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 descr="Screen Shot 2014-06-11 at 11.27.3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97189"/>
            <a:ext cx="8686800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 descr="Screen Shot 2014-06-11 at 11.28.22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850900"/>
            <a:ext cx="8585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Screen Shot 2014-06-11 at 11.28.35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899681"/>
            <a:ext cx="85979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 descr="Screen Shot 2014-06-11 at 11.29.0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300" y="881284"/>
            <a:ext cx="83947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Noto Sans Symbols</vt:lpstr>
      <vt:lpstr>Arial</vt:lpstr>
      <vt:lpstr>Century Gothic</vt:lpstr>
      <vt:lpstr>Plaza</vt:lpstr>
      <vt:lpstr>Spring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Introduction</dc:title>
  <cp:lastModifiedBy>Naveen Kumar</cp:lastModifiedBy>
  <cp:revision>1</cp:revision>
  <dcterms:modified xsi:type="dcterms:W3CDTF">2019-05-21T16:11:16Z</dcterms:modified>
</cp:coreProperties>
</file>