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6"/>
  </p:notesMasterIdLst>
  <p:sldIdLst>
    <p:sldId id="413" r:id="rId3"/>
    <p:sldId id="1224" r:id="rId4"/>
    <p:sldId id="122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4"/>
    <a:srgbClr val="F68A2B"/>
    <a:srgbClr val="007EC7"/>
    <a:srgbClr val="F0F0F0"/>
    <a:srgbClr val="F8F8F8"/>
    <a:srgbClr val="FFFFFF"/>
    <a:srgbClr val="ED9451"/>
    <a:srgbClr val="1685CC"/>
    <a:srgbClr val="FFC000"/>
    <a:srgbClr val="E85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6866" autoAdjust="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7958-5E69-428D-B97C-3954485F2B7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21F3-8F20-4E45-82EE-347B4250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38F9B-1CE1-42A4-B333-5FB8D3518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8D1CA-BCC3-4A39-B07F-AEBEFFAD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B3AD-A1EF-4019-BF56-F9DDB503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CB7B6-24E5-433F-9044-A848D885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6BDC-BE24-4B32-BE3E-CCDEC55C90A6}"/>
              </a:ext>
            </a:extLst>
          </p:cNvPr>
          <p:cNvSpPr txBox="1"/>
          <p:nvPr userDrawn="1"/>
        </p:nvSpPr>
        <p:spPr>
          <a:xfrm>
            <a:off x="588963" y="5583923"/>
            <a:ext cx="4114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573088">
              <a:tabLst>
                <a:tab pos="1030288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Faculty Name	:	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A7CBAE-CC4F-4F12-B473-B766B56ED8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2871788"/>
            <a:ext cx="5348287" cy="24629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8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25520-4704-4AE4-8448-43338228367A}"/>
              </a:ext>
            </a:extLst>
          </p:cNvPr>
          <p:cNvSpPr txBox="1"/>
          <p:nvPr userDrawn="1"/>
        </p:nvSpPr>
        <p:spPr>
          <a:xfrm>
            <a:off x="588963" y="5829126"/>
            <a:ext cx="14716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573088">
              <a:tabLst>
                <a:tab pos="1030288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Date	:	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2D81CD4-A0EB-42B6-A6BF-A0DE58E5E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1565" y="5621130"/>
            <a:ext cx="2743200" cy="2333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rgbClr val="007EC7"/>
                </a:solidFill>
              </a:defRPr>
            </a:lvl1pPr>
            <a:lvl2pPr>
              <a:defRPr sz="1400">
                <a:solidFill>
                  <a:srgbClr val="007EC7"/>
                </a:solidFill>
              </a:defRPr>
            </a:lvl2pPr>
            <a:lvl3pPr>
              <a:defRPr sz="1400">
                <a:solidFill>
                  <a:srgbClr val="007EC7"/>
                </a:solidFill>
              </a:defRPr>
            </a:lvl3pPr>
            <a:lvl4pPr>
              <a:defRPr sz="1400">
                <a:solidFill>
                  <a:srgbClr val="007EC7"/>
                </a:solidFill>
              </a:defRPr>
            </a:lvl4pPr>
            <a:lvl5pPr>
              <a:defRPr sz="1400">
                <a:solidFill>
                  <a:srgbClr val="007EC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1F98A736-617D-45BF-AEA5-FF8FF6DDB3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1565" y="5866333"/>
            <a:ext cx="2743200" cy="2333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rgbClr val="007EC7"/>
                </a:solidFill>
              </a:defRPr>
            </a:lvl1pPr>
            <a:lvl2pPr>
              <a:defRPr sz="1400">
                <a:solidFill>
                  <a:srgbClr val="007EC7"/>
                </a:solidFill>
              </a:defRPr>
            </a:lvl2pPr>
            <a:lvl3pPr>
              <a:defRPr sz="1400">
                <a:solidFill>
                  <a:srgbClr val="007EC7"/>
                </a:solidFill>
              </a:defRPr>
            </a:lvl3pPr>
            <a:lvl4pPr>
              <a:defRPr sz="1400">
                <a:solidFill>
                  <a:srgbClr val="007EC7"/>
                </a:solidFill>
              </a:defRPr>
            </a:lvl4pPr>
            <a:lvl5pPr>
              <a:defRPr sz="1400">
                <a:solidFill>
                  <a:srgbClr val="007EC7"/>
                </a:solidFill>
              </a:defRPr>
            </a:lvl5pPr>
          </a:lstStyle>
          <a:p>
            <a:pPr lvl="0"/>
            <a:r>
              <a:rPr lang="en-US" dirty="0"/>
              <a:t>Add date of delivery</a:t>
            </a:r>
          </a:p>
        </p:txBody>
      </p:sp>
    </p:spTree>
    <p:extLst>
      <p:ext uri="{BB962C8B-B14F-4D97-AF65-F5344CB8AC3E}">
        <p14:creationId xmlns:p14="http://schemas.microsoft.com/office/powerpoint/2010/main" val="32776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63275"/>
            <a:ext cx="8686800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0186"/>
            <a:ext cx="10515600" cy="4688642"/>
          </a:xfrm>
          <a:prstGeom prst="rect">
            <a:avLst/>
          </a:prstGeom>
        </p:spPr>
        <p:txBody>
          <a:bodyPr/>
          <a:lstStyle>
            <a:lvl1pPr marL="463550" indent="-463550">
              <a:defRPr/>
            </a:lvl1pPr>
            <a:lvl2pPr marL="914400" indent="-457200">
              <a:defRPr/>
            </a:lvl2pPr>
            <a:lvl3pPr marL="1377950" indent="-463550">
              <a:defRPr/>
            </a:lvl3pPr>
            <a:lvl4pPr marL="1828800" indent="-457200">
              <a:defRPr/>
            </a:lvl4pPr>
            <a:lvl5pPr marL="2292350" indent="-4635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831"/>
            <a:ext cx="8686800" cy="64008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E8FAFE-CC1F-496C-8379-1DFD02D97464}"/>
              </a:ext>
            </a:extLst>
          </p:cNvPr>
          <p:cNvCxnSpPr>
            <a:cxnSpLocks/>
          </p:cNvCxnSpPr>
          <p:nvPr userDrawn="1"/>
        </p:nvCxnSpPr>
        <p:spPr>
          <a:xfrm>
            <a:off x="0" y="586848"/>
            <a:ext cx="918972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3275"/>
            <a:ext cx="868680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181600" cy="4351338"/>
          </a:xfrm>
          <a:prstGeom prst="rect">
            <a:avLst/>
          </a:prstGeom>
        </p:spPr>
        <p:txBody>
          <a:bodyPr/>
          <a:lstStyle>
            <a:lvl1pPr marL="347663" indent="-347663">
              <a:defRPr/>
            </a:lvl1pPr>
            <a:lvl2pPr marL="798513" indent="-341313">
              <a:defRPr/>
            </a:lvl2pPr>
            <a:lvl3pPr marL="1262063" indent="-347663"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2" y="1371600"/>
            <a:ext cx="5181600" cy="4351338"/>
          </a:xfrm>
          <a:prstGeom prst="rect">
            <a:avLst/>
          </a:prstGeom>
        </p:spPr>
        <p:txBody>
          <a:bodyPr/>
          <a:lstStyle>
            <a:lvl1pPr marL="347663" indent="-347663">
              <a:defRPr/>
            </a:lvl1pPr>
            <a:lvl2pPr marL="798513" indent="-341313">
              <a:defRPr/>
            </a:lvl2pPr>
            <a:lvl3pPr marL="1262063" indent="-3476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51" y="244427"/>
            <a:ext cx="8686800" cy="64008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95512"/>
            <a:ext cx="5157787" cy="3684588"/>
          </a:xfrm>
          <a:prstGeom prst="rect">
            <a:avLst/>
          </a:prstGeom>
        </p:spPr>
        <p:txBody>
          <a:bodyPr/>
          <a:lstStyle>
            <a:lvl1pPr marL="347663" indent="-347663">
              <a:defRPr/>
            </a:lvl1pPr>
            <a:lvl2pPr marL="798513" indent="-341313">
              <a:defRPr/>
            </a:lvl2pPr>
            <a:lvl3pPr marL="1262063" indent="-347663"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371600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2195512"/>
            <a:ext cx="5183188" cy="3684588"/>
          </a:xfrm>
          <a:prstGeom prst="rect">
            <a:avLst/>
          </a:prstGeom>
        </p:spPr>
        <p:txBody>
          <a:bodyPr/>
          <a:lstStyle>
            <a:lvl1pPr marL="347663" indent="-347663">
              <a:defRPr/>
            </a:lvl1pPr>
            <a:lvl2pPr marL="798513" indent="-341313">
              <a:defRPr/>
            </a:lvl2pPr>
            <a:lvl3pPr marL="1262063" indent="-3476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1419D-6D2F-479D-97F7-91B6EC77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085D-36A3-49F4-B570-20F88460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56596-D653-40D6-AFF4-65E1970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BF325-536C-4092-92D7-55F5BCB51E0D}"/>
              </a:ext>
            </a:extLst>
          </p:cNvPr>
          <p:cNvSpPr/>
          <p:nvPr userDrawn="1"/>
        </p:nvSpPr>
        <p:spPr>
          <a:xfrm>
            <a:off x="1" y="4281714"/>
            <a:ext cx="12192000" cy="1308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picture containing computer, holding, table&#10;&#10;Description automatically generated">
            <a:extLst>
              <a:ext uri="{FF2B5EF4-FFF2-40B4-BE49-F238E27FC236}">
                <a16:creationId xmlns:a16="http://schemas.microsoft.com/office/drawing/2014/main" id="{4E9EC449-68A4-4461-B223-3534DA7B7E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8575" y="508001"/>
            <a:ext cx="6032743" cy="635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CAF328-E3A5-49AA-87C5-173E447B4757}"/>
              </a:ext>
            </a:extLst>
          </p:cNvPr>
          <p:cNvSpPr/>
          <p:nvPr userDrawn="1"/>
        </p:nvSpPr>
        <p:spPr>
          <a:xfrm>
            <a:off x="531644" y="4474101"/>
            <a:ext cx="651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13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0FEA56-55B8-4E8C-A0E8-2A7F23302C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09" y="263275"/>
            <a:ext cx="2633003" cy="4669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E8FAFE-CC1F-496C-8379-1DFD02D97464}"/>
              </a:ext>
            </a:extLst>
          </p:cNvPr>
          <p:cNvCxnSpPr>
            <a:cxnSpLocks/>
          </p:cNvCxnSpPr>
          <p:nvPr userDrawn="1"/>
        </p:nvCxnSpPr>
        <p:spPr>
          <a:xfrm>
            <a:off x="0" y="586848"/>
            <a:ext cx="918972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C5DA65D5-39EA-47A4-BA8E-5FDD676F43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61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4F41-F934-44B6-8AF7-777EE95BCA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0C51-5258-4AC0-8EE7-D6288C1C11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C5DA65D5-39EA-47A4-BA8E-5FDD676F4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" y="0"/>
            <a:ext cx="12174474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AF355D-0B3E-4ED8-AB4E-666C8AC8A65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8909" y="263275"/>
            <a:ext cx="2633003" cy="4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table, refrigerator&#10;&#10;Description automatically generated">
            <a:extLst>
              <a:ext uri="{FF2B5EF4-FFF2-40B4-BE49-F238E27FC236}">
                <a16:creationId xmlns:a16="http://schemas.microsoft.com/office/drawing/2014/main" id="{8A8799B1-4D63-47CC-A86B-F9D07273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15" y="-8389"/>
            <a:ext cx="9155185" cy="6866389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EB6A36-5F55-46E0-AB91-4DCC5EDA9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0" y="1274077"/>
            <a:ext cx="2816463" cy="108481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01CA4D-ED0E-4193-8204-B18274ADEC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3" y="286326"/>
            <a:ext cx="4702731" cy="833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48909-1F2B-4BE1-8727-D7407FC9DB72}"/>
              </a:ext>
            </a:extLst>
          </p:cNvPr>
          <p:cNvSpPr txBox="1"/>
          <p:nvPr/>
        </p:nvSpPr>
        <p:spPr>
          <a:xfrm>
            <a:off x="185820" y="3116713"/>
            <a:ext cx="707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&lt;Module Name&gt;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99FDD-F559-4D7A-A9A3-8846E53A60EB}"/>
              </a:ext>
            </a:extLst>
          </p:cNvPr>
          <p:cNvSpPr txBox="1"/>
          <p:nvPr/>
        </p:nvSpPr>
        <p:spPr>
          <a:xfrm>
            <a:off x="185819" y="4169619"/>
            <a:ext cx="7078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Application Development Program 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8073A-C342-48DF-9FD5-56AF30E339E1}"/>
              </a:ext>
            </a:extLst>
          </p:cNvPr>
          <p:cNvSpPr txBox="1"/>
          <p:nvPr/>
        </p:nvSpPr>
        <p:spPr>
          <a:xfrm>
            <a:off x="367160" y="5729253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Faculty Name: </a:t>
            </a:r>
          </a:p>
          <a:p>
            <a:r>
              <a:rPr lang="en-IN" b="1" dirty="0">
                <a:solidFill>
                  <a:srgbClr val="0070C0"/>
                </a:solidFill>
              </a:rPr>
              <a:t>Date: </a:t>
            </a:r>
          </a:p>
        </p:txBody>
      </p:sp>
      <p:pic>
        <p:nvPicPr>
          <p:cNvPr id="9" name="Picture 8" descr="Image result for baxter">
            <a:extLst>
              <a:ext uri="{FF2B5EF4-FFF2-40B4-BE49-F238E27FC236}">
                <a16:creationId xmlns:a16="http://schemas.microsoft.com/office/drawing/2014/main" id="{FCE1EB16-C849-4F61-9598-60CCABCEF22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0" y="5148619"/>
            <a:ext cx="1273175" cy="199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4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ABE9-A91D-4557-875E-F5EAD444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0C17-FA98-485A-9E5C-97049D19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0B3D18A-8136-4EF4-97B3-CBBD0F374C0F}"/>
              </a:ext>
            </a:extLst>
          </p:cNvPr>
          <p:cNvSpPr/>
          <p:nvPr/>
        </p:nvSpPr>
        <p:spPr>
          <a:xfrm>
            <a:off x="1" y="4281714"/>
            <a:ext cx="12192000" cy="1308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picture containing computer, holding, table&#10;&#10;Description automatically generated">
            <a:extLst>
              <a:ext uri="{FF2B5EF4-FFF2-40B4-BE49-F238E27FC236}">
                <a16:creationId xmlns:a16="http://schemas.microsoft.com/office/drawing/2014/main" id="{028C19A9-810C-4C90-AE4C-B0BA83344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r="8769" b="11501"/>
          <a:stretch/>
        </p:blipFill>
        <p:spPr>
          <a:xfrm>
            <a:off x="6168575" y="508001"/>
            <a:ext cx="6032743" cy="6350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6114" y="4672883"/>
            <a:ext cx="651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Thank you </a:t>
            </a:r>
            <a:endParaRPr lang="en-US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2D0170D-AE23-464E-B023-AA9808669552}" vid="{E0A27155-8C90-49D9-837B-CD9D62488F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PirateCapptain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PirateCapptain Presentations</dc:creator>
  <cp:lastModifiedBy>Preethi Rao [MaGE]</cp:lastModifiedBy>
  <cp:revision>605</cp:revision>
  <dcterms:created xsi:type="dcterms:W3CDTF">2019-10-18T08:33:17Z</dcterms:created>
  <dcterms:modified xsi:type="dcterms:W3CDTF">2020-08-31T10:28:09Z</dcterms:modified>
  <cp:category>Sloop Plus</cp:category>
</cp:coreProperties>
</file>