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6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u0AQCo+67LHaT5U7jK210zk8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72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8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riyab@pes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/>
          <p:nvPr/>
        </p:nvSpPr>
        <p:spPr>
          <a:xfrm>
            <a:off x="4694786" y="2727092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 - UE</a:t>
            </a: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CS35</a:t>
            </a: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 Badarinath &amp; Prof. Sindhu Pai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4781916" y="4813108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4" name="Google Shape;8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6" name="Google Shape;86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7" name="Google Shape;87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88" name="Google Shape;8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975" y="1015275"/>
            <a:ext cx="26955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7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7226280" y="1851120"/>
            <a:ext cx="3587040" cy="439848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325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objects in Java are inherited from same base class called 'Object'.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7219080" y="1815120"/>
            <a:ext cx="3587040" cy="441540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325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109538" marR="0" lvl="0" indent="1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 all objects have common interface to implement and it makes implementation of Garbage collector lot easier in Java.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7247880" y="1836000"/>
            <a:ext cx="3613320" cy="437328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325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of Garbage Collector is became easy since required implementation is provided in the base class, enabling to send messages to every object.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7219080" y="1841400"/>
            <a:ext cx="3572640" cy="436248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3254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Java was created from scratch, it has no backward compatibility issues with any existing language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173880" y="900000"/>
            <a:ext cx="638064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Single Rooted Hierarchy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909360" y="2310840"/>
            <a:ext cx="699948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Base Class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459000" y="5725080"/>
            <a:ext cx="6561000" cy="70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singly-rooted hierarchy is common with most other object-oriented programming languages.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949680" y="4637520"/>
            <a:ext cx="6062040" cy="9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Simplifies argument passing amongst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object too on the heap.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945360" y="3831120"/>
            <a:ext cx="605628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enables easy memory management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909350" y="3170550"/>
            <a:ext cx="518670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0" indent="-456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Interface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200" y="157250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8"/>
          <p:cNvSpPr/>
          <p:nvPr/>
        </p:nvSpPr>
        <p:spPr>
          <a:xfrm>
            <a:off x="240145" y="1344783"/>
            <a:ext cx="1195185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class defined by Java is a super class of all other classes, in the absence of any other explicit superclass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reference variable of type Object can refer to an object of any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defined in the 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java.lang 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 descr="All Classes in the Java Platform are Descendants of Obj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581" y="4064001"/>
            <a:ext cx="4456546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1350" y="144475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5CD1-BE90-87E7-A613-39FE2D77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061E-63B5-3E96-E743-A77354BFB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52503"/>
            <a:ext cx="10515600" cy="37371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364F-6036-4136-23A2-BACDE76C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0" y="2064466"/>
            <a:ext cx="6705520" cy="38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0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B8A-CAC2-7617-5EBC-1392DA4D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8253961" cy="3019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7D00-2D8F-2F8D-A7D9-57CD9BFD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69" y="2103120"/>
            <a:ext cx="11106381" cy="47548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B80EB-787F-5D23-3E31-261E60AE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70" y="1512916"/>
            <a:ext cx="9253830" cy="511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6F5C5-3F42-BBB9-5153-77E86E1B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71" y="5010195"/>
            <a:ext cx="6782388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7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B8A-CAC2-7617-5EBC-1392DA4D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8253961" cy="3019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7D00-2D8F-2F8D-A7D9-57CD9BFD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69" y="2103120"/>
            <a:ext cx="11106381" cy="47548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73A2D-4C3B-508B-6127-D9988CC6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89" y="2383164"/>
            <a:ext cx="764352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B8A-CAC2-7617-5EBC-1392DA4D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8253961" cy="3019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7D00-2D8F-2F8D-A7D9-57CD9BFD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69" y="2103120"/>
            <a:ext cx="11106381" cy="47548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836FC-532C-6DA2-C33D-425F44DE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9" y="2267891"/>
            <a:ext cx="12319159" cy="35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6B8A-CAC2-7617-5EBC-1392DA4D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8253961" cy="3019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7D00-2D8F-2F8D-A7D9-57CD9BFD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69" y="2103120"/>
            <a:ext cx="11106381" cy="47548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257D7D-AA9B-B16C-8DB5-C1B348B8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352" y="2000125"/>
            <a:ext cx="9799321" cy="40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29"/>
          <p:cNvSpPr/>
          <p:nvPr/>
        </p:nvSpPr>
        <p:spPr>
          <a:xfrm>
            <a:off x="240145" y="1566119"/>
            <a:ext cx="119518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class defines some methods, which are available in every object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82" y="2128981"/>
            <a:ext cx="8982658" cy="451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5275" y="152400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30"/>
          <p:cNvSpPr/>
          <p:nvPr/>
        </p:nvSpPr>
        <p:spPr>
          <a:xfrm>
            <a:off x="240145" y="1436810"/>
            <a:ext cx="119518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Coding example – 1: Demo of overriding toString() function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85" y="2170546"/>
            <a:ext cx="5238884" cy="310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908" y="4277446"/>
            <a:ext cx="5801314" cy="230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6300" y="236500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31"/>
          <p:cNvSpPr/>
          <p:nvPr/>
        </p:nvSpPr>
        <p:spPr>
          <a:xfrm>
            <a:off x="240145" y="1436810"/>
            <a:ext cx="1195185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Coding example – 2: Demo of overriding of equals() function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380" y="2133599"/>
            <a:ext cx="7430334" cy="426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0705" y="2831526"/>
            <a:ext cx="5151291" cy="230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7250" y="179375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598883" y="1453728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Priya Badarinath 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Sindhu R Pai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9" name="Google Shape;9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1" name="Google Shape;101;p2"/>
          <p:cNvCxnSpPr/>
          <p:nvPr/>
        </p:nvCxnSpPr>
        <p:spPr>
          <a:xfrm>
            <a:off x="711200" y="2582232"/>
            <a:ext cx="6954982" cy="22423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742046" y="3001819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 and 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875" y="152400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9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9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priyab@pes.edu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sindhurpai@pes.edu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9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19" name="Google Shape;219;p9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9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Priya Badarinath and Sindhu R Pai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801" y="1970237"/>
            <a:ext cx="3146000" cy="29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 class and Object class - 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2"/>
          <p:cNvSpPr/>
          <p:nvPr/>
        </p:nvSpPr>
        <p:spPr>
          <a:xfrm>
            <a:off x="356655" y="1723838"/>
            <a:ext cx="1050187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Abstract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Creation and Usage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Coding examples – 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Methods in Object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Coding examples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875" y="152400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476375" y="1712700"/>
            <a:ext cx="10862100" cy="49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implementation reuse – provides default implementation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create a super class that only defines a generalized form that will be shared by all of its subclasses, leaving it to each subclass to fill in the details.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super class determines the nature of methods that the subclasses must implement.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Referred to as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subclasser responsibility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they have no implementation specified in the superclass.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method body is present.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175" y="206325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4"/>
          <p:cNvSpPr/>
          <p:nvPr/>
        </p:nvSpPr>
        <p:spPr>
          <a:xfrm>
            <a:off x="0" y="1340679"/>
            <a:ext cx="12071926" cy="512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Creation and usage in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 using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 at the beginning of the class declaration.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contain abstract methods, i.e., methods without 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class has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least one abstract method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must be declared abstract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Cannot be instantiated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class extends abstract class then either it has to provide implementation of all abstract methods or declare this class as abstract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have both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and non-static data members and methods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any other java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not be final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Java because abstract classes are used only by extending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 </a:t>
            </a:r>
            <a:r>
              <a:rPr lang="en-US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extend only one abstract class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Java does not support multiple inheritance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1250" y="206325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371880" y="651898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5"/>
          <p:cNvSpPr/>
          <p:nvPr/>
        </p:nvSpPr>
        <p:spPr>
          <a:xfrm>
            <a:off x="129309" y="1409273"/>
            <a:ext cx="1195185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533400" marR="0" lvl="0" indent="-444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Coding Example: If the abstract class contains the below data, how to implement Rectangle and Triangle classes? 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819" y="3298537"/>
            <a:ext cx="50387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6225309" y="3223491"/>
            <a:ext cx="5532582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Rectangle extends Figure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??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Triangle  extends Figure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?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}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9200" y="170375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2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25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9200" y="170375"/>
            <a:ext cx="1294300" cy="120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B7F10-7170-DA54-5219-8B9158A4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314" y="1429839"/>
            <a:ext cx="8937254" cy="51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 descr="Difference between Abstract class and Interface  in Java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73" y="1836626"/>
            <a:ext cx="7623264" cy="430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 descr="Difference between Abstract Class and Interface in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182" y="1778813"/>
            <a:ext cx="8609526" cy="4505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6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99280" y="747600"/>
            <a:ext cx="638064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Abstraction Vs Interface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23150" y="110837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 descr="Difference between Abstract class and Interface  in Java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73" y="1836626"/>
            <a:ext cx="7623264" cy="4308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6"/>
          <p:cNvSpPr/>
          <p:nvPr/>
        </p:nvSpPr>
        <p:spPr>
          <a:xfrm>
            <a:off x="393111" y="252240"/>
            <a:ext cx="74972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 Oriented Analysis and Design using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199280" y="747600"/>
            <a:ext cx="638064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Abstraction Vs Interface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3150" y="110837"/>
            <a:ext cx="1294300" cy="1200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4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642</Words>
  <Application>Microsoft Office PowerPoint</Application>
  <PresentationFormat>Widescreen</PresentationFormat>
  <Paragraphs>82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Bhargavi Desai</cp:lastModifiedBy>
  <cp:revision>6</cp:revision>
  <dcterms:created xsi:type="dcterms:W3CDTF">2020-06-03T14:19:11Z</dcterms:created>
  <dcterms:modified xsi:type="dcterms:W3CDTF">2023-02-15T14:31:38Z</dcterms:modified>
</cp:coreProperties>
</file>