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hya N" initials="AN" lastIdx="1" clrIdx="0">
    <p:extLst>
      <p:ext uri="{19B8F6BF-5375-455C-9EA6-DF929625EA0E}">
        <p15:presenceInfo xmlns:p15="http://schemas.microsoft.com/office/powerpoint/2012/main" userId="879cedc9cd608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BD9F-0759-4D40-9D59-15F6E71A1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05051B-98CB-4E41-92A1-A224F20E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B0DC49-7E93-4943-BEED-FAFEAA3492FE}"/>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5" name="Footer Placeholder 4">
            <a:extLst>
              <a:ext uri="{FF2B5EF4-FFF2-40B4-BE49-F238E27FC236}">
                <a16:creationId xmlns:a16="http://schemas.microsoft.com/office/drawing/2014/main" id="{8C70C304-0D6E-4EAE-A24F-4B740EFC2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B8F38-AD85-4D53-A8FD-CE70FD123724}"/>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65092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F38D-D0E7-445C-93EE-1A3DEC0963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7CCD7C-4846-4D99-9226-E41DF6D23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A6CE9-8427-44BB-A13C-8CA23D5B8611}"/>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5" name="Footer Placeholder 4">
            <a:extLst>
              <a:ext uri="{FF2B5EF4-FFF2-40B4-BE49-F238E27FC236}">
                <a16:creationId xmlns:a16="http://schemas.microsoft.com/office/drawing/2014/main" id="{B356CD98-10E0-464B-AA07-4FF29A6F2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5386-ECB8-4961-AFAD-DB80876495A0}"/>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410635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11BA9-D263-4F90-8BCE-7D9E42743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6EAF7-C59C-466F-A578-30B6DA6F5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A90BE-F7F7-4C7F-BB80-116B9FCFD12C}"/>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5" name="Footer Placeholder 4">
            <a:extLst>
              <a:ext uri="{FF2B5EF4-FFF2-40B4-BE49-F238E27FC236}">
                <a16:creationId xmlns:a16="http://schemas.microsoft.com/office/drawing/2014/main" id="{F6FE089E-5844-477C-B8A9-8155BCBD7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B5C89-3485-4835-A8E8-82018FBDFEC4}"/>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366546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D73D-7390-422B-B602-2E1BA159D6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4BB3F-C0F2-4B34-B5D9-548A81F3B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8A71E-FDA9-462F-88FB-045813F2DFE8}"/>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5" name="Footer Placeholder 4">
            <a:extLst>
              <a:ext uri="{FF2B5EF4-FFF2-40B4-BE49-F238E27FC236}">
                <a16:creationId xmlns:a16="http://schemas.microsoft.com/office/drawing/2014/main" id="{201DDEB0-9896-4BC1-AA40-CAEF036C9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F4DB9-844F-49B8-80DF-EB344992F202}"/>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237263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3DD5-0393-4543-939A-D79BE5129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C83F7A-0288-4BC7-A44F-3652766F4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182F95-310C-4557-B09D-3AD050602A63}"/>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5" name="Footer Placeholder 4">
            <a:extLst>
              <a:ext uri="{FF2B5EF4-FFF2-40B4-BE49-F238E27FC236}">
                <a16:creationId xmlns:a16="http://schemas.microsoft.com/office/drawing/2014/main" id="{0B281BE7-10C0-4415-B3D1-75135BB98A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7DB2E-8341-4D45-848F-C950F3F776F7}"/>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268951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0375-B164-4F48-8D95-9B5E9F18A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FE4DF-EE2F-449B-BE06-96EC8B22F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304151-E726-4C6D-86C1-6F11BA49A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84223-61A2-44E4-AE80-634CE9018AA0}"/>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6" name="Footer Placeholder 5">
            <a:extLst>
              <a:ext uri="{FF2B5EF4-FFF2-40B4-BE49-F238E27FC236}">
                <a16:creationId xmlns:a16="http://schemas.microsoft.com/office/drawing/2014/main" id="{7DB9EFEC-51C8-4D54-B924-626A604A8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2B750-AC28-4CBF-83BF-61A9306480C6}"/>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229975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DA5D-DC3A-4D40-9A4F-B8460DE0C9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2CDC8-0328-4AB1-84D4-711BED812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747F2-F75E-434B-AD5F-38F7C2706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7995ED-0E03-4106-8A7F-BC77FDA40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4BBA8-D4A0-4900-89D8-BEFCDFD03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432F11-DFB6-4D91-895B-E6C9997627EF}"/>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8" name="Footer Placeholder 7">
            <a:extLst>
              <a:ext uri="{FF2B5EF4-FFF2-40B4-BE49-F238E27FC236}">
                <a16:creationId xmlns:a16="http://schemas.microsoft.com/office/drawing/2014/main" id="{884DD3D4-17CC-48CA-982B-D89CD97903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BBC622-B1CC-4D45-8D1E-0BF7800D0CFC}"/>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175827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1660-BAD3-46CA-918F-171676BDA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720D5A-31EE-4BC8-AB24-F9B790474BEC}"/>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4" name="Footer Placeholder 3">
            <a:extLst>
              <a:ext uri="{FF2B5EF4-FFF2-40B4-BE49-F238E27FC236}">
                <a16:creationId xmlns:a16="http://schemas.microsoft.com/office/drawing/2014/main" id="{38846A33-9B2B-4B4B-8A06-70C12357FB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2B916E-084D-413C-9FE7-32740349E475}"/>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155729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7AFAD-56C6-46ED-8218-859B58358713}"/>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3" name="Footer Placeholder 2">
            <a:extLst>
              <a:ext uri="{FF2B5EF4-FFF2-40B4-BE49-F238E27FC236}">
                <a16:creationId xmlns:a16="http://schemas.microsoft.com/office/drawing/2014/main" id="{C34EDD9D-48C8-4474-A980-CC9B6CB7C2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6B45E1-D814-4200-A4B4-05BEB20B5E53}"/>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47230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F55-140B-4B5D-A1A9-6A94274CD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718339-49B3-4B33-BC69-FFB3BF03A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ED3B1F-607A-4B84-AF51-84FA200FB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535CB-0985-4735-9951-1DEE4D801A01}"/>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6" name="Footer Placeholder 5">
            <a:extLst>
              <a:ext uri="{FF2B5EF4-FFF2-40B4-BE49-F238E27FC236}">
                <a16:creationId xmlns:a16="http://schemas.microsoft.com/office/drawing/2014/main" id="{3F052F55-0A1C-4E93-B3D6-21F7DE644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00969-6E6E-498E-858C-3599AD7238A1}"/>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62893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AF8E-24F9-4ADB-9C70-3880519E6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317BD2-A139-42DB-9E92-88A50B9BD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0C3E62-9285-4E5E-A335-3A4A7D6FF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0EB3F-ECF3-4C04-98B0-F5A050ED853A}"/>
              </a:ext>
            </a:extLst>
          </p:cNvPr>
          <p:cNvSpPr>
            <a:spLocks noGrp="1"/>
          </p:cNvSpPr>
          <p:nvPr>
            <p:ph type="dt" sz="half" idx="10"/>
          </p:nvPr>
        </p:nvSpPr>
        <p:spPr/>
        <p:txBody>
          <a:bodyPr/>
          <a:lstStyle/>
          <a:p>
            <a:fld id="{DD1E5BA8-077F-480D-8034-2DD5D60A857E}" type="datetimeFigureOut">
              <a:rPr lang="en-IN" smtClean="0"/>
              <a:t>28-06-2022</a:t>
            </a:fld>
            <a:endParaRPr lang="en-IN"/>
          </a:p>
        </p:txBody>
      </p:sp>
      <p:sp>
        <p:nvSpPr>
          <p:cNvPr id="6" name="Footer Placeholder 5">
            <a:extLst>
              <a:ext uri="{FF2B5EF4-FFF2-40B4-BE49-F238E27FC236}">
                <a16:creationId xmlns:a16="http://schemas.microsoft.com/office/drawing/2014/main" id="{7404EBDE-EA40-4FEE-AB73-A993556AE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B4C1A-3C51-4F67-BA9D-761F5E220DBE}"/>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336251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72658-E155-4D34-93B3-7BE9DF103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94E6C-F2C3-4636-AFDF-A1F395E8C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55CAF-F1D6-43EE-8A3E-A49B6BAAD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E5BA8-077F-480D-8034-2DD5D60A857E}" type="datetimeFigureOut">
              <a:rPr lang="en-IN" smtClean="0"/>
              <a:t>28-06-2022</a:t>
            </a:fld>
            <a:endParaRPr lang="en-IN"/>
          </a:p>
        </p:txBody>
      </p:sp>
      <p:sp>
        <p:nvSpPr>
          <p:cNvPr id="5" name="Footer Placeholder 4">
            <a:extLst>
              <a:ext uri="{FF2B5EF4-FFF2-40B4-BE49-F238E27FC236}">
                <a16:creationId xmlns:a16="http://schemas.microsoft.com/office/drawing/2014/main" id="{D09FDE15-B7FF-4F98-A375-6598D6174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598646-9FAB-47F5-A106-2579532DB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EF24C-42C6-4AE3-941A-B831EBAE26AB}" type="slidenum">
              <a:rPr lang="en-IN" smtClean="0"/>
              <a:t>‹#›</a:t>
            </a:fld>
            <a:endParaRPr lang="en-IN"/>
          </a:p>
        </p:txBody>
      </p:sp>
    </p:spTree>
    <p:extLst>
      <p:ext uri="{BB962C8B-B14F-4D97-AF65-F5344CB8AC3E}">
        <p14:creationId xmlns:p14="http://schemas.microsoft.com/office/powerpoint/2010/main" val="163654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F55B-E8B4-4481-ADBF-654016353BC6}"/>
              </a:ext>
            </a:extLst>
          </p:cNvPr>
          <p:cNvSpPr>
            <a:spLocks noGrp="1"/>
          </p:cNvSpPr>
          <p:nvPr>
            <p:ph type="ctrTitle"/>
          </p:nvPr>
        </p:nvSpPr>
        <p:spPr>
          <a:xfrm>
            <a:off x="1524000" y="1041400"/>
            <a:ext cx="9144000" cy="2387600"/>
          </a:xfrm>
        </p:spPr>
        <p:txBody>
          <a:bodyPr>
            <a:normAutofit fontScale="90000"/>
          </a:bodyPr>
          <a:lstStyle/>
          <a:p>
            <a:br>
              <a:rPr lang="en-US" dirty="0"/>
            </a:br>
            <a:br>
              <a:rPr lang="en-US" dirty="0"/>
            </a:br>
            <a:r>
              <a:rPr lang="en-US" dirty="0"/>
              <a:t>	Stock Price Prediction using Machine Learning</a:t>
            </a:r>
            <a:endParaRPr lang="en-IN" dirty="0"/>
          </a:p>
        </p:txBody>
      </p:sp>
      <p:sp>
        <p:nvSpPr>
          <p:cNvPr id="3" name="Subtitle 2">
            <a:extLst>
              <a:ext uri="{FF2B5EF4-FFF2-40B4-BE49-F238E27FC236}">
                <a16:creationId xmlns:a16="http://schemas.microsoft.com/office/drawing/2014/main" id="{22B10F84-5095-49AD-91CB-3E3F94CA832A}"/>
              </a:ext>
            </a:extLst>
          </p:cNvPr>
          <p:cNvSpPr>
            <a:spLocks noGrp="1"/>
          </p:cNvSpPr>
          <p:nvPr>
            <p:ph type="subTitle" idx="1"/>
          </p:nvPr>
        </p:nvSpPr>
        <p:spPr/>
        <p:txBody>
          <a:bodyPr/>
          <a:lstStyle/>
          <a:p>
            <a:r>
              <a:rPr lang="en-US" dirty="0"/>
              <a:t>By Abhiram G, Adithya N, B Likeith, Datta Shashank C</a:t>
            </a:r>
            <a:endParaRPr lang="en-IN" dirty="0"/>
          </a:p>
        </p:txBody>
      </p:sp>
    </p:spTree>
    <p:extLst>
      <p:ext uri="{BB962C8B-B14F-4D97-AF65-F5344CB8AC3E}">
        <p14:creationId xmlns:p14="http://schemas.microsoft.com/office/powerpoint/2010/main" val="204997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5C8A-EA63-4FE8-B493-34BCEBB224B0}"/>
              </a:ext>
            </a:extLst>
          </p:cNvPr>
          <p:cNvSpPr>
            <a:spLocks noGrp="1"/>
          </p:cNvSpPr>
          <p:nvPr>
            <p:ph type="title"/>
          </p:nvPr>
        </p:nvSpPr>
        <p:spPr>
          <a:xfrm>
            <a:off x="1317595" y="347370"/>
            <a:ext cx="10515600" cy="1325563"/>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9069EF42-E691-4668-92A1-3CE2AC090B0A}"/>
              </a:ext>
            </a:extLst>
          </p:cNvPr>
          <p:cNvSpPr>
            <a:spLocks noGrp="1"/>
          </p:cNvSpPr>
          <p:nvPr>
            <p:ph idx="1"/>
          </p:nvPr>
        </p:nvSpPr>
        <p:spPr>
          <a:xfrm>
            <a:off x="1495147" y="1566401"/>
            <a:ext cx="10515600" cy="4351338"/>
          </a:xfrm>
        </p:spPr>
        <p:txBody>
          <a:bodyPr>
            <a:normAutofit/>
          </a:bodyPr>
          <a:lstStyle/>
          <a:p>
            <a:pPr marL="0" indent="0">
              <a:buNone/>
            </a:pPr>
            <a:r>
              <a:rPr lang="en-US" sz="2200" dirty="0"/>
              <a:t>Predicting stock prices using machine learning helps  predict the future value of stocks and other financial assets of companies traded on the stock exchange. There are factors involved in prediction, such as physical and psychological factors, rational and irrational behavior. All of these factors combine to make stock prices dynamic and volatile. Therefore, accurate stock price forecasts are extremely difficult due to multiple factors such as politics, global economic conditions, unexpected events,  and corporate performance. </a:t>
            </a:r>
          </a:p>
          <a:p>
            <a:pPr marL="0" indent="0">
              <a:buNone/>
            </a:pPr>
            <a:r>
              <a:rPr lang="en-US" sz="2200" dirty="0"/>
              <a:t> All this also means that there is a lot of data for which patterns can be found. Therefore, financial analysts, researchers, and data scientists continue to seek analytical methods to identify stock market trends. This gave rise to the concept of algorithmic trading, which executes orders using automated and pre-programmed trading strategies.</a:t>
            </a:r>
            <a:endParaRPr lang="en-IN" sz="2200" dirty="0"/>
          </a:p>
        </p:txBody>
      </p:sp>
    </p:spTree>
    <p:extLst>
      <p:ext uri="{BB962C8B-B14F-4D97-AF65-F5344CB8AC3E}">
        <p14:creationId xmlns:p14="http://schemas.microsoft.com/office/powerpoint/2010/main" val="385777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F4EF-EB6B-4121-A55D-76810AD221AF}"/>
              </a:ext>
            </a:extLst>
          </p:cNvPr>
          <p:cNvSpPr>
            <a:spLocks noGrp="1"/>
          </p:cNvSpPr>
          <p:nvPr>
            <p:ph type="title"/>
          </p:nvPr>
        </p:nvSpPr>
        <p:spPr>
          <a:xfrm>
            <a:off x="1353105" y="162710"/>
            <a:ext cx="10515600" cy="1325563"/>
          </a:xfrm>
        </p:spPr>
        <p:txBody>
          <a:bodyPr/>
          <a:lstStyle/>
          <a:p>
            <a:pPr algn="ctr"/>
            <a:r>
              <a:rPr lang="en-US" dirty="0"/>
              <a:t>Workflow Diagram</a:t>
            </a:r>
            <a:endParaRPr lang="en-IN" dirty="0"/>
          </a:p>
        </p:txBody>
      </p:sp>
      <p:pic>
        <p:nvPicPr>
          <p:cNvPr id="4" name="Content Placeholder 3">
            <a:extLst>
              <a:ext uri="{FF2B5EF4-FFF2-40B4-BE49-F238E27FC236}">
                <a16:creationId xmlns:a16="http://schemas.microsoft.com/office/drawing/2014/main" id="{3DBAD8B4-1B41-407B-B903-30F60388C6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615" y="1488273"/>
            <a:ext cx="798490" cy="3618963"/>
          </a:xfrm>
          <a:prstGeom prst="rect">
            <a:avLst/>
          </a:prstGeom>
          <a:noFill/>
          <a:ln>
            <a:noFill/>
          </a:ln>
        </p:spPr>
      </p:pic>
      <p:sp>
        <p:nvSpPr>
          <p:cNvPr id="5" name="TextBox 4">
            <a:extLst>
              <a:ext uri="{FF2B5EF4-FFF2-40B4-BE49-F238E27FC236}">
                <a16:creationId xmlns:a16="http://schemas.microsoft.com/office/drawing/2014/main" id="{48A78092-8ABD-4018-9267-4CC5C12CAB6F}"/>
              </a:ext>
            </a:extLst>
          </p:cNvPr>
          <p:cNvSpPr txBox="1"/>
          <p:nvPr/>
        </p:nvSpPr>
        <p:spPr>
          <a:xfrm>
            <a:off x="2885242" y="1488273"/>
            <a:ext cx="834660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Time Series forecasting &amp; modelling plays an important role in data analysis. Time series analysis is a specialized branch of statistics used extensively in fields such as Econometrics &amp; Operation Research. Time Series is being widely used in analytics &amp; data science.</a:t>
            </a:r>
          </a:p>
          <a:p>
            <a:pPr marL="285750" indent="-285750">
              <a:buFont typeface="Arial" panose="020B0604020202020204" pitchFamily="34" charset="0"/>
              <a:buChar char="•"/>
            </a:pPr>
            <a:r>
              <a:rPr lang="en-US" dirty="0"/>
              <a:t>Stock prices are volatile in nature and price depends on various factors. The main aim of this project is to predict stock prices using Long short-term memory (LSTM) model.</a:t>
            </a:r>
          </a:p>
          <a:p>
            <a:pPr marL="285750" indent="-285750">
              <a:buFont typeface="Arial" panose="020B0604020202020204" pitchFamily="34" charset="0"/>
              <a:buChar char="•"/>
            </a:pPr>
            <a:r>
              <a:rPr lang="en-US" dirty="0"/>
              <a:t> In this project our task is to predict stock prices to help investors predict stock prices to aid their investments. We use the open, high, low and close prices from the datasets to predict the price of a stock.</a:t>
            </a:r>
          </a:p>
          <a:p>
            <a:pPr marL="285750" indent="-285750">
              <a:buFont typeface="Arial" panose="020B0604020202020204" pitchFamily="34" charset="0"/>
              <a:buChar char="•"/>
            </a:pPr>
            <a:r>
              <a:rPr lang="en-US" dirty="0"/>
              <a:t>The prediction of the stocks can be viewed on the website. Prices and graphs of various stocks can be found on the website. The price from a certain period of time can also be predicted using the model.</a:t>
            </a:r>
          </a:p>
        </p:txBody>
      </p:sp>
    </p:spTree>
    <p:extLst>
      <p:ext uri="{BB962C8B-B14F-4D97-AF65-F5344CB8AC3E}">
        <p14:creationId xmlns:p14="http://schemas.microsoft.com/office/powerpoint/2010/main" val="4180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F38E-C2FB-4688-8A51-3BB47CE34A9F}"/>
              </a:ext>
            </a:extLst>
          </p:cNvPr>
          <p:cNvSpPr>
            <a:spLocks noGrp="1"/>
          </p:cNvSpPr>
          <p:nvPr>
            <p:ph type="title"/>
          </p:nvPr>
        </p:nvSpPr>
        <p:spPr>
          <a:xfrm>
            <a:off x="838199" y="276349"/>
            <a:ext cx="10515600" cy="1325563"/>
          </a:xfrm>
        </p:spPr>
        <p:txBody>
          <a:bodyPr/>
          <a:lstStyle/>
          <a:p>
            <a:pPr algn="ctr"/>
            <a:r>
              <a:rPr lang="en-US" dirty="0"/>
              <a:t>Screenshots</a:t>
            </a:r>
            <a:endParaRPr lang="en-IN" dirty="0"/>
          </a:p>
        </p:txBody>
      </p:sp>
      <p:pic>
        <p:nvPicPr>
          <p:cNvPr id="5" name="Content Placeholder 4">
            <a:extLst>
              <a:ext uri="{FF2B5EF4-FFF2-40B4-BE49-F238E27FC236}">
                <a16:creationId xmlns:a16="http://schemas.microsoft.com/office/drawing/2014/main" id="{4E9DCEF1-BA03-401B-A455-53713D0B74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632" y="1381742"/>
            <a:ext cx="8166734" cy="4351338"/>
          </a:xfrm>
        </p:spPr>
      </p:pic>
    </p:spTree>
    <p:extLst>
      <p:ext uri="{BB962C8B-B14F-4D97-AF65-F5344CB8AC3E}">
        <p14:creationId xmlns:p14="http://schemas.microsoft.com/office/powerpoint/2010/main" val="28857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B2FF-3572-474F-9CC5-6C5A82ED9231}"/>
              </a:ext>
            </a:extLst>
          </p:cNvPr>
          <p:cNvSpPr>
            <a:spLocks noGrp="1"/>
          </p:cNvSpPr>
          <p:nvPr>
            <p:ph type="title"/>
          </p:nvPr>
        </p:nvSpPr>
        <p:spPr>
          <a:xfrm>
            <a:off x="838200" y="284586"/>
            <a:ext cx="10515600" cy="1325563"/>
          </a:xfrm>
        </p:spPr>
        <p:txBody>
          <a:bodyPr/>
          <a:lstStyle/>
          <a:p>
            <a:pPr algn="ctr"/>
            <a:r>
              <a:rPr lang="en-US" dirty="0"/>
              <a:t>Screenshots</a:t>
            </a:r>
            <a:endParaRPr lang="en-IN" dirty="0"/>
          </a:p>
        </p:txBody>
      </p:sp>
      <p:pic>
        <p:nvPicPr>
          <p:cNvPr id="5" name="Content Placeholder 4">
            <a:extLst>
              <a:ext uri="{FF2B5EF4-FFF2-40B4-BE49-F238E27FC236}">
                <a16:creationId xmlns:a16="http://schemas.microsoft.com/office/drawing/2014/main" id="{E8994745-4A28-4D94-9FBB-0CFCA2D1C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634" y="1523784"/>
            <a:ext cx="8182732" cy="4351338"/>
          </a:xfrm>
        </p:spPr>
      </p:pic>
    </p:spTree>
    <p:extLst>
      <p:ext uri="{BB962C8B-B14F-4D97-AF65-F5344CB8AC3E}">
        <p14:creationId xmlns:p14="http://schemas.microsoft.com/office/powerpoint/2010/main" val="353077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B2FF-3572-474F-9CC5-6C5A82ED9231}"/>
              </a:ext>
            </a:extLst>
          </p:cNvPr>
          <p:cNvSpPr>
            <a:spLocks noGrp="1"/>
          </p:cNvSpPr>
          <p:nvPr>
            <p:ph type="title"/>
          </p:nvPr>
        </p:nvSpPr>
        <p:spPr>
          <a:xfrm>
            <a:off x="838200" y="284586"/>
            <a:ext cx="10515600" cy="1325563"/>
          </a:xfrm>
        </p:spPr>
        <p:txBody>
          <a:bodyPr/>
          <a:lstStyle/>
          <a:p>
            <a:pPr algn="ctr"/>
            <a:r>
              <a:rPr lang="en-US" dirty="0"/>
              <a:t>Screenshots</a:t>
            </a:r>
            <a:endParaRPr lang="en-IN" dirty="0"/>
          </a:p>
        </p:txBody>
      </p:sp>
      <p:pic>
        <p:nvPicPr>
          <p:cNvPr id="7" name="Content Placeholder 6">
            <a:extLst>
              <a:ext uri="{FF2B5EF4-FFF2-40B4-BE49-F238E27FC236}">
                <a16:creationId xmlns:a16="http://schemas.microsoft.com/office/drawing/2014/main" id="{49CE81D7-2BBD-4E12-AF9E-91828B7FF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384" y="1479395"/>
            <a:ext cx="8111232" cy="4351338"/>
          </a:xfrm>
        </p:spPr>
      </p:pic>
    </p:spTree>
    <p:extLst>
      <p:ext uri="{BB962C8B-B14F-4D97-AF65-F5344CB8AC3E}">
        <p14:creationId xmlns:p14="http://schemas.microsoft.com/office/powerpoint/2010/main" val="340016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336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Stock Price Prediction using Machine Learning</vt:lpstr>
      <vt:lpstr>Introduction</vt:lpstr>
      <vt:lpstr>Workflow Diagram</vt:lpstr>
      <vt:lpstr>Screenshots</vt:lpstr>
      <vt:lpstr>Screenshots</vt:lpstr>
      <vt:lpstr>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Price Prediction using Machine Learning</dc:title>
  <dc:creator>Adithya N</dc:creator>
  <cp:lastModifiedBy>Adithya N</cp:lastModifiedBy>
  <cp:revision>4</cp:revision>
  <dcterms:created xsi:type="dcterms:W3CDTF">2022-05-22T10:56:53Z</dcterms:created>
  <dcterms:modified xsi:type="dcterms:W3CDTF">2022-06-28T13:45:48Z</dcterms:modified>
</cp:coreProperties>
</file>