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62" r:id="rId2"/>
    <p:sldId id="263" r:id="rId3"/>
    <p:sldId id="258" r:id="rId4"/>
    <p:sldId id="265" r:id="rId5"/>
  </p:sldIdLst>
  <p:sldSz cx="10287000" cy="1828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A6E6"/>
    <a:srgbClr val="127D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710" autoAdjust="0"/>
    <p:restoredTop sz="96357" autoAdjust="0"/>
  </p:normalViewPr>
  <p:slideViewPr>
    <p:cSldViewPr snapToGrid="0">
      <p:cViewPr varScale="1">
        <p:scale>
          <a:sx n="48" d="100"/>
          <a:sy n="48" d="100"/>
        </p:scale>
        <p:origin x="40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2992968"/>
            <a:ext cx="8743950" cy="6366933"/>
          </a:xfrm>
        </p:spPr>
        <p:txBody>
          <a:bodyPr anchor="b"/>
          <a:lstStyle>
            <a:lvl1pPr algn="ctr">
              <a:defRPr sz="67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5875" y="9605435"/>
            <a:ext cx="7715250" cy="4415365"/>
          </a:xfrm>
        </p:spPr>
        <p:txBody>
          <a:bodyPr/>
          <a:lstStyle>
            <a:lvl1pPr marL="0" indent="0" algn="ctr">
              <a:buNone/>
              <a:defRPr sz="2700"/>
            </a:lvl1pPr>
            <a:lvl2pPr marL="514350" indent="0" algn="ctr">
              <a:buNone/>
              <a:defRPr sz="2250"/>
            </a:lvl2pPr>
            <a:lvl3pPr marL="1028700" indent="0" algn="ctr">
              <a:buNone/>
              <a:defRPr sz="2025"/>
            </a:lvl3pPr>
            <a:lvl4pPr marL="1543050" indent="0" algn="ctr">
              <a:buNone/>
              <a:defRPr sz="1800"/>
            </a:lvl4pPr>
            <a:lvl5pPr marL="2057400" indent="0" algn="ctr">
              <a:buNone/>
              <a:defRPr sz="1800"/>
            </a:lvl5pPr>
            <a:lvl6pPr marL="2571750" indent="0" algn="ctr">
              <a:buNone/>
              <a:defRPr sz="1800"/>
            </a:lvl6pPr>
            <a:lvl7pPr marL="3086100" indent="0" algn="ctr">
              <a:buNone/>
              <a:defRPr sz="1800"/>
            </a:lvl7pPr>
            <a:lvl8pPr marL="3600450" indent="0" algn="ctr">
              <a:buNone/>
              <a:defRPr sz="1800"/>
            </a:lvl8pPr>
            <a:lvl9pPr marL="41148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872E1-960C-40C2-94A7-C1C70F0950C7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84738-8AD6-4D6A-84E2-353B6804B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9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872E1-960C-40C2-94A7-C1C70F0950C7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84738-8AD6-4D6A-84E2-353B6804B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375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1635" y="973667"/>
            <a:ext cx="2218134" cy="154982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07232" y="973667"/>
            <a:ext cx="6525816" cy="154982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872E1-960C-40C2-94A7-C1C70F0950C7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84738-8AD6-4D6A-84E2-353B6804B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454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872E1-960C-40C2-94A7-C1C70F0950C7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84738-8AD6-4D6A-84E2-353B6804B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744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1874" y="4559305"/>
            <a:ext cx="8872538" cy="7607299"/>
          </a:xfrm>
        </p:spPr>
        <p:txBody>
          <a:bodyPr anchor="b"/>
          <a:lstStyle>
            <a:lvl1pPr>
              <a:defRPr sz="67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1874" y="12238572"/>
            <a:ext cx="8872538" cy="4000499"/>
          </a:xfrm>
        </p:spPr>
        <p:txBody>
          <a:bodyPr/>
          <a:lstStyle>
            <a:lvl1pPr marL="0" indent="0">
              <a:buNone/>
              <a:defRPr sz="2700">
                <a:solidFill>
                  <a:schemeClr val="tx1"/>
                </a:solidFill>
              </a:defRPr>
            </a:lvl1pPr>
            <a:lvl2pPr marL="514350" indent="0">
              <a:buNone/>
              <a:defRPr sz="2250">
                <a:solidFill>
                  <a:schemeClr val="tx1">
                    <a:tint val="75000"/>
                  </a:schemeClr>
                </a:solidFill>
              </a:defRPr>
            </a:lvl2pPr>
            <a:lvl3pPr marL="1028700" indent="0">
              <a:buNone/>
              <a:defRPr sz="2025">
                <a:solidFill>
                  <a:schemeClr val="tx1">
                    <a:tint val="75000"/>
                  </a:schemeClr>
                </a:solidFill>
              </a:defRPr>
            </a:lvl3pPr>
            <a:lvl4pPr marL="154305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4pPr>
            <a:lvl5pPr marL="2057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5pPr>
            <a:lvl6pPr marL="257175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6pPr>
            <a:lvl7pPr marL="30861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7pPr>
            <a:lvl8pPr marL="360045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8pPr>
            <a:lvl9pPr marL="41148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872E1-960C-40C2-94A7-C1C70F0950C7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84738-8AD6-4D6A-84E2-353B6804B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533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07231" y="4868333"/>
            <a:ext cx="4371975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794" y="4868333"/>
            <a:ext cx="4371975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872E1-960C-40C2-94A7-C1C70F0950C7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84738-8AD6-4D6A-84E2-353B6804B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10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71" y="973671"/>
            <a:ext cx="8872538" cy="35348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8572" y="4483101"/>
            <a:ext cx="4351883" cy="2197099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14350" indent="0">
              <a:buNone/>
              <a:defRPr sz="2250" b="1"/>
            </a:lvl2pPr>
            <a:lvl3pPr marL="1028700" indent="0">
              <a:buNone/>
              <a:defRPr sz="2025" b="1"/>
            </a:lvl3pPr>
            <a:lvl4pPr marL="1543050" indent="0">
              <a:buNone/>
              <a:defRPr sz="1800" b="1"/>
            </a:lvl4pPr>
            <a:lvl5pPr marL="2057400" indent="0">
              <a:buNone/>
              <a:defRPr sz="1800" b="1"/>
            </a:lvl5pPr>
            <a:lvl6pPr marL="2571750" indent="0">
              <a:buNone/>
              <a:defRPr sz="1800" b="1"/>
            </a:lvl6pPr>
            <a:lvl7pPr marL="3086100" indent="0">
              <a:buNone/>
              <a:defRPr sz="1800" b="1"/>
            </a:lvl7pPr>
            <a:lvl8pPr marL="3600450" indent="0">
              <a:buNone/>
              <a:defRPr sz="1800" b="1"/>
            </a:lvl8pPr>
            <a:lvl9pPr marL="4114800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8572" y="6680200"/>
            <a:ext cx="4351883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07794" y="4483101"/>
            <a:ext cx="4373315" cy="2197099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14350" indent="0">
              <a:buNone/>
              <a:defRPr sz="2250" b="1"/>
            </a:lvl2pPr>
            <a:lvl3pPr marL="1028700" indent="0">
              <a:buNone/>
              <a:defRPr sz="2025" b="1"/>
            </a:lvl3pPr>
            <a:lvl4pPr marL="1543050" indent="0">
              <a:buNone/>
              <a:defRPr sz="1800" b="1"/>
            </a:lvl4pPr>
            <a:lvl5pPr marL="2057400" indent="0">
              <a:buNone/>
              <a:defRPr sz="1800" b="1"/>
            </a:lvl5pPr>
            <a:lvl6pPr marL="2571750" indent="0">
              <a:buNone/>
              <a:defRPr sz="1800" b="1"/>
            </a:lvl6pPr>
            <a:lvl7pPr marL="3086100" indent="0">
              <a:buNone/>
              <a:defRPr sz="1800" b="1"/>
            </a:lvl7pPr>
            <a:lvl8pPr marL="3600450" indent="0">
              <a:buNone/>
              <a:defRPr sz="1800" b="1"/>
            </a:lvl8pPr>
            <a:lvl9pPr marL="4114800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07794" y="6680200"/>
            <a:ext cx="4373315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872E1-960C-40C2-94A7-C1C70F0950C7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84738-8AD6-4D6A-84E2-353B6804B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622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872E1-960C-40C2-94A7-C1C70F0950C7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84738-8AD6-4D6A-84E2-353B6804B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606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872E1-960C-40C2-94A7-C1C70F0950C7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84738-8AD6-4D6A-84E2-353B6804B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395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71" y="1219200"/>
            <a:ext cx="3317825" cy="426720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3315" y="2633138"/>
            <a:ext cx="5207794" cy="12996333"/>
          </a:xfrm>
        </p:spPr>
        <p:txBody>
          <a:bodyPr/>
          <a:lstStyle>
            <a:lvl1pPr>
              <a:defRPr sz="3600"/>
            </a:lvl1pPr>
            <a:lvl2pPr>
              <a:defRPr sz="3150"/>
            </a:lvl2pPr>
            <a:lvl3pPr>
              <a:defRPr sz="2700"/>
            </a:lvl3pPr>
            <a:lvl4pPr>
              <a:defRPr sz="2250"/>
            </a:lvl4pPr>
            <a:lvl5pPr>
              <a:defRPr sz="2250"/>
            </a:lvl5pPr>
            <a:lvl6pPr>
              <a:defRPr sz="2250"/>
            </a:lvl6pPr>
            <a:lvl7pPr>
              <a:defRPr sz="2250"/>
            </a:lvl7pPr>
            <a:lvl8pPr>
              <a:defRPr sz="2250"/>
            </a:lvl8pPr>
            <a:lvl9pPr>
              <a:defRPr sz="22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71" y="5486400"/>
            <a:ext cx="3317825" cy="10164235"/>
          </a:xfrm>
        </p:spPr>
        <p:txBody>
          <a:bodyPr/>
          <a:lstStyle>
            <a:lvl1pPr marL="0" indent="0">
              <a:buNone/>
              <a:defRPr sz="1800"/>
            </a:lvl1pPr>
            <a:lvl2pPr marL="514350" indent="0">
              <a:buNone/>
              <a:defRPr sz="1575"/>
            </a:lvl2pPr>
            <a:lvl3pPr marL="1028700" indent="0">
              <a:buNone/>
              <a:defRPr sz="1350"/>
            </a:lvl3pPr>
            <a:lvl4pPr marL="1543050" indent="0">
              <a:buNone/>
              <a:defRPr sz="1125"/>
            </a:lvl4pPr>
            <a:lvl5pPr marL="2057400" indent="0">
              <a:buNone/>
              <a:defRPr sz="1125"/>
            </a:lvl5pPr>
            <a:lvl6pPr marL="2571750" indent="0">
              <a:buNone/>
              <a:defRPr sz="1125"/>
            </a:lvl6pPr>
            <a:lvl7pPr marL="3086100" indent="0">
              <a:buNone/>
              <a:defRPr sz="1125"/>
            </a:lvl7pPr>
            <a:lvl8pPr marL="3600450" indent="0">
              <a:buNone/>
              <a:defRPr sz="1125"/>
            </a:lvl8pPr>
            <a:lvl9pPr marL="4114800" indent="0">
              <a:buNone/>
              <a:defRPr sz="11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872E1-960C-40C2-94A7-C1C70F0950C7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84738-8AD6-4D6A-84E2-353B6804B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357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71" y="1219200"/>
            <a:ext cx="3317825" cy="426720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373315" y="2633138"/>
            <a:ext cx="5207794" cy="12996333"/>
          </a:xfrm>
        </p:spPr>
        <p:txBody>
          <a:bodyPr anchor="t"/>
          <a:lstStyle>
            <a:lvl1pPr marL="0" indent="0">
              <a:buNone/>
              <a:defRPr sz="3600"/>
            </a:lvl1pPr>
            <a:lvl2pPr marL="514350" indent="0">
              <a:buNone/>
              <a:defRPr sz="3150"/>
            </a:lvl2pPr>
            <a:lvl3pPr marL="1028700" indent="0">
              <a:buNone/>
              <a:defRPr sz="2700"/>
            </a:lvl3pPr>
            <a:lvl4pPr marL="1543050" indent="0">
              <a:buNone/>
              <a:defRPr sz="2250"/>
            </a:lvl4pPr>
            <a:lvl5pPr marL="2057400" indent="0">
              <a:buNone/>
              <a:defRPr sz="2250"/>
            </a:lvl5pPr>
            <a:lvl6pPr marL="2571750" indent="0">
              <a:buNone/>
              <a:defRPr sz="2250"/>
            </a:lvl6pPr>
            <a:lvl7pPr marL="3086100" indent="0">
              <a:buNone/>
              <a:defRPr sz="2250"/>
            </a:lvl7pPr>
            <a:lvl8pPr marL="3600450" indent="0">
              <a:buNone/>
              <a:defRPr sz="2250"/>
            </a:lvl8pPr>
            <a:lvl9pPr marL="4114800" indent="0">
              <a:buNone/>
              <a:defRPr sz="22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71" y="5486400"/>
            <a:ext cx="3317825" cy="10164235"/>
          </a:xfrm>
        </p:spPr>
        <p:txBody>
          <a:bodyPr/>
          <a:lstStyle>
            <a:lvl1pPr marL="0" indent="0">
              <a:buNone/>
              <a:defRPr sz="1800"/>
            </a:lvl1pPr>
            <a:lvl2pPr marL="514350" indent="0">
              <a:buNone/>
              <a:defRPr sz="1575"/>
            </a:lvl2pPr>
            <a:lvl3pPr marL="1028700" indent="0">
              <a:buNone/>
              <a:defRPr sz="1350"/>
            </a:lvl3pPr>
            <a:lvl4pPr marL="1543050" indent="0">
              <a:buNone/>
              <a:defRPr sz="1125"/>
            </a:lvl4pPr>
            <a:lvl5pPr marL="2057400" indent="0">
              <a:buNone/>
              <a:defRPr sz="1125"/>
            </a:lvl5pPr>
            <a:lvl6pPr marL="2571750" indent="0">
              <a:buNone/>
              <a:defRPr sz="1125"/>
            </a:lvl6pPr>
            <a:lvl7pPr marL="3086100" indent="0">
              <a:buNone/>
              <a:defRPr sz="1125"/>
            </a:lvl7pPr>
            <a:lvl8pPr marL="3600450" indent="0">
              <a:buNone/>
              <a:defRPr sz="1125"/>
            </a:lvl8pPr>
            <a:lvl9pPr marL="4114800" indent="0">
              <a:buNone/>
              <a:defRPr sz="11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872E1-960C-40C2-94A7-C1C70F0950C7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84738-8AD6-4D6A-84E2-353B6804B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508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f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07231" y="973671"/>
            <a:ext cx="8872538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231" y="4868333"/>
            <a:ext cx="8872538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7231" y="16950271"/>
            <a:ext cx="2314575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0872E1-960C-40C2-94A7-C1C70F0950C7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07569" y="16950271"/>
            <a:ext cx="3471863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65194" y="16950271"/>
            <a:ext cx="2314575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C84738-8AD6-4D6A-84E2-353B6804B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0342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028700" rtl="0" eaLnBrk="1" latinLnBrk="0" hangingPunct="1">
        <a:lnSpc>
          <a:spcPct val="90000"/>
        </a:lnSpc>
        <a:spcBef>
          <a:spcPct val="0"/>
        </a:spcBef>
        <a:buNone/>
        <a:defRPr sz="49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1028700" rtl="0" eaLnBrk="1" latinLnBrk="0" hangingPunct="1">
        <a:lnSpc>
          <a:spcPct val="90000"/>
        </a:lnSpc>
        <a:spcBef>
          <a:spcPts val="1125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1pPr>
      <a:lvl2pPr marL="77152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28587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3pPr>
      <a:lvl4pPr marL="180022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4pPr>
      <a:lvl5pPr marL="231457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5pPr>
      <a:lvl6pPr marL="282892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6pPr>
      <a:lvl7pPr marL="334327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7pPr>
      <a:lvl8pPr marL="385762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8pPr>
      <a:lvl9pPr marL="437197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3pPr>
      <a:lvl4pPr marL="154305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5pPr>
      <a:lvl6pPr marL="257175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6pPr>
      <a:lvl7pPr marL="308610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8pPr>
      <a:lvl9pPr marL="411480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AE907CB2-F052-4927-BD29-F672340921C0}"/>
              </a:ext>
            </a:extLst>
          </p:cNvPr>
          <p:cNvSpPr txBox="1"/>
          <p:nvPr/>
        </p:nvSpPr>
        <p:spPr>
          <a:xfrm>
            <a:off x="2147544" y="11690739"/>
            <a:ext cx="6108496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4400" dirty="0">
                <a:solidFill>
                  <a:schemeClr val="bg1"/>
                </a:solidFill>
                <a:latin typeface="RockoFLF" panose="02000603020000020004" pitchFamily="2" charset="0"/>
              </a:rPr>
              <a:t>Presents</a:t>
            </a:r>
            <a:endParaRPr lang="en-US" sz="5400" dirty="0">
              <a:solidFill>
                <a:schemeClr val="bg1"/>
              </a:solidFill>
              <a:latin typeface="RockoFLF" panose="02000603020000020004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7371CF-43F9-41C9-A1A4-ED9061A140DD}"/>
              </a:ext>
            </a:extLst>
          </p:cNvPr>
          <p:cNvSpPr txBox="1"/>
          <p:nvPr/>
        </p:nvSpPr>
        <p:spPr>
          <a:xfrm>
            <a:off x="1023391" y="10121079"/>
            <a:ext cx="8356809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9600" dirty="0">
                <a:solidFill>
                  <a:schemeClr val="bg1"/>
                </a:solidFill>
                <a:latin typeface="Minecraft" panose="02000603000000000000" pitchFamily="2" charset="0"/>
                <a:ea typeface="Minecraft" panose="02000603000000000000" pitchFamily="2" charset="0"/>
              </a:rPr>
              <a:t>TEAM CSium</a:t>
            </a:r>
            <a:endParaRPr lang="en-US" sz="9600" dirty="0">
              <a:solidFill>
                <a:schemeClr val="bg1"/>
              </a:solidFill>
              <a:latin typeface="Minecraft" panose="02000603000000000000" pitchFamily="2" charset="0"/>
              <a:ea typeface="Minecraft" panose="02000603000000000000" pitchFamily="2" charset="0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FAB1254-6827-4CBC-BF69-CB6F51D05CDA}"/>
              </a:ext>
            </a:extLst>
          </p:cNvPr>
          <p:cNvSpPr/>
          <p:nvPr/>
        </p:nvSpPr>
        <p:spPr>
          <a:xfrm>
            <a:off x="4925961" y="1533832"/>
            <a:ext cx="0" cy="0"/>
          </a:xfrm>
          <a:custGeom>
            <a:avLst/>
            <a:gdLst>
              <a:gd name="connsiteX0" fmla="*/ 0 w 0"/>
              <a:gd name="connsiteY0" fmla="*/ 0 h 0"/>
              <a:gd name="connsiteX1" fmla="*/ 0 w 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59F6208-7557-41F9-AE65-9B96EBF82A37}"/>
              </a:ext>
            </a:extLst>
          </p:cNvPr>
          <p:cNvSpPr txBox="1"/>
          <p:nvPr/>
        </p:nvSpPr>
        <p:spPr>
          <a:xfrm>
            <a:off x="2076395" y="8368528"/>
            <a:ext cx="6108496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4000" dirty="0">
                <a:solidFill>
                  <a:schemeClr val="bg1"/>
                </a:solidFill>
                <a:latin typeface="RockoFLF" panose="02000603020000020004" pitchFamily="2" charset="0"/>
              </a:rPr>
              <a:t>from</a:t>
            </a:r>
            <a:endParaRPr lang="en-US" sz="4400" dirty="0">
              <a:solidFill>
                <a:schemeClr val="bg1"/>
              </a:solidFill>
              <a:latin typeface="RockoFLF" panose="02000603020000020004" pitchFamily="2" charset="0"/>
            </a:endParaRPr>
          </a:p>
        </p:txBody>
      </p:sp>
      <p:pic>
        <p:nvPicPr>
          <p:cNvPr id="26" name="Picture 25" descr="Logo&#10;&#10;Description automatically generated">
            <a:extLst>
              <a:ext uri="{FF2B5EF4-FFF2-40B4-BE49-F238E27FC236}">
                <a16:creationId xmlns:a16="http://schemas.microsoft.com/office/drawing/2014/main" id="{BA898BB3-AB89-45C2-873E-D37A468402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bright="-10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803" t="11968" r="16928" b="10754"/>
          <a:stretch/>
        </p:blipFill>
        <p:spPr>
          <a:xfrm>
            <a:off x="2670277" y="2705881"/>
            <a:ext cx="4946438" cy="568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945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0">
        <p:push dir="u"/>
      </p:transition>
    </mc:Choice>
    <mc:Fallback xmlns="">
      <p:transition advClick="0" advTm="0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1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3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3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" grpId="0"/>
      <p:bldP spid="2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E59B873-D8B1-4AE9-AA8A-8DA4B8CDB451}"/>
              </a:ext>
            </a:extLst>
          </p:cNvPr>
          <p:cNvSpPr txBox="1"/>
          <p:nvPr/>
        </p:nvSpPr>
        <p:spPr>
          <a:xfrm>
            <a:off x="1328147" y="4006821"/>
            <a:ext cx="9450515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8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Euda</a:t>
            </a:r>
            <a:r>
              <a:rPr lang="en-US" sz="44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imonia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89651D-4116-4056-9B09-788C80EF46B2}"/>
              </a:ext>
            </a:extLst>
          </p:cNvPr>
          <p:cNvSpPr txBox="1"/>
          <p:nvPr/>
        </p:nvSpPr>
        <p:spPr>
          <a:xfrm>
            <a:off x="2408951" y="6038145"/>
            <a:ext cx="745980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is a Greek word literally translating to the state or condition of 'good spirit', and which is commonly translated as 'happiness' or 'welfare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'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7705E42A-9723-45E8-895A-FEB63E9A4C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96460" y="10017778"/>
            <a:ext cx="17495917" cy="961706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AC3DABD-5E56-4BA3-A435-ADC351594E64}"/>
              </a:ext>
            </a:extLst>
          </p:cNvPr>
          <p:cNvSpPr txBox="1"/>
          <p:nvPr/>
        </p:nvSpPr>
        <p:spPr>
          <a:xfrm>
            <a:off x="418242" y="473466"/>
            <a:ext cx="9450515" cy="1862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500" b="0" i="0" dirty="0">
                <a:solidFill>
                  <a:schemeClr val="bg1"/>
                </a:solidFill>
                <a:effectLst/>
                <a:latin typeface="Franklin Gothic Heavy" panose="020B0903020102020204" pitchFamily="34" charset="0"/>
              </a:rPr>
              <a:t>EUDA</a:t>
            </a:r>
            <a:endParaRPr lang="en-US" sz="5400" dirty="0">
              <a:solidFill>
                <a:schemeClr val="bg1"/>
              </a:solidFill>
              <a:latin typeface="Franklin Gothic Heavy" panose="020B0903020102020204" pitchFamily="34" charset="0"/>
            </a:endParaRPr>
          </a:p>
        </p:txBody>
      </p: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615ED574-21F6-4EE9-A391-4C8994D4DD8F}"/>
              </a:ext>
            </a:extLst>
          </p:cNvPr>
          <p:cNvCxnSpPr>
            <a:stCxn id="12" idx="2"/>
            <a:endCxn id="7" idx="1"/>
          </p:cNvCxnSpPr>
          <p:nvPr/>
        </p:nvCxnSpPr>
        <p:spPr>
          <a:xfrm rot="5400000">
            <a:off x="2038533" y="1625129"/>
            <a:ext cx="2394582" cy="3815353"/>
          </a:xfrm>
          <a:prstGeom prst="curvedConnector4">
            <a:avLst>
              <a:gd name="adj1" fmla="val 34898"/>
              <a:gd name="adj2" fmla="val 105992"/>
            </a:avLst>
          </a:prstGeom>
          <a:ln w="762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8941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0">
        <p:push dir="u"/>
      </p:transition>
    </mc:Choice>
    <mc:Fallback xmlns="">
      <p:transition advClick="0" advTm="0">
        <p:push dir="u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4BB1E88-B347-4F8F-8076-02EA643FFB13}"/>
              </a:ext>
            </a:extLst>
          </p:cNvPr>
          <p:cNvSpPr txBox="1"/>
          <p:nvPr/>
        </p:nvSpPr>
        <p:spPr>
          <a:xfrm>
            <a:off x="366712" y="6598655"/>
            <a:ext cx="9553576" cy="526297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Agency FB" panose="020B0503020202020204" pitchFamily="34" charset="0"/>
              </a:rPr>
              <a:t>platform that will help teachers know the emotional state of students during online classes</a:t>
            </a:r>
            <a:br>
              <a:rPr lang="en-US" sz="4800" dirty="0">
                <a:solidFill>
                  <a:schemeClr val="bg1"/>
                </a:solidFill>
                <a:latin typeface="Agency FB" panose="020B0503020202020204" pitchFamily="34" charset="0"/>
              </a:rPr>
            </a:br>
            <a:r>
              <a:rPr lang="en-US" sz="4800" dirty="0">
                <a:solidFill>
                  <a:schemeClr val="bg1"/>
                </a:solidFill>
                <a:latin typeface="Agency FB" panose="020B0503020202020204" pitchFamily="34" charset="0"/>
              </a:rPr>
              <a:t>----------------or----------------</a:t>
            </a:r>
          </a:p>
          <a:p>
            <a:pPr algn="ctr"/>
            <a:r>
              <a:rPr lang="en-US" sz="4800" dirty="0">
                <a:solidFill>
                  <a:schemeClr val="bg1"/>
                </a:solidFill>
                <a:latin typeface="Agency FB" panose="020B0503020202020204" pitchFamily="34" charset="0"/>
              </a:rPr>
              <a:t>an employer to know about their employs emotional state and productivity through out the day</a:t>
            </a: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D3995E8-04ED-4037-A410-8EE70ED2DE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060" y="11857402"/>
            <a:ext cx="7771428" cy="518095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C0136C2-4FFA-4D04-A536-E6C0DB1DDC24}"/>
              </a:ext>
            </a:extLst>
          </p:cNvPr>
          <p:cNvSpPr txBox="1"/>
          <p:nvPr/>
        </p:nvSpPr>
        <p:spPr>
          <a:xfrm>
            <a:off x="1500809" y="3359228"/>
            <a:ext cx="728538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Agency FB" panose="020B0503020202020204" pitchFamily="34" charset="0"/>
              </a:rPr>
              <a:t>An platform that will help you assess your emotional condition throughout the day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3EF3C06-933F-4E71-9258-1DA288183FC3}"/>
              </a:ext>
            </a:extLst>
          </p:cNvPr>
          <p:cNvSpPr txBox="1"/>
          <p:nvPr/>
        </p:nvSpPr>
        <p:spPr>
          <a:xfrm>
            <a:off x="332517" y="335246"/>
            <a:ext cx="9450515" cy="26468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600" b="1" i="0" dirty="0">
                <a:solidFill>
                  <a:schemeClr val="bg1"/>
                </a:solidFill>
                <a:effectLst/>
                <a:latin typeface="Agency FB" panose="020B0503020202020204" pitchFamily="34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EUDA</a:t>
            </a:r>
            <a:endParaRPr lang="en-US" sz="13800" b="1" i="0" dirty="0">
              <a:solidFill>
                <a:schemeClr val="bg1"/>
              </a:solidFill>
              <a:effectLst/>
              <a:latin typeface="Agency FB" panose="020B0503020202020204" pitchFamily="34" charset="0"/>
              <a:ea typeface="Microsoft Himalaya" panose="01010100010101010101" pitchFamily="2" charset="0"/>
              <a:cs typeface="Microsoft Himalaya" panose="01010100010101010101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49431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B937FF0-0013-4E1A-8F5B-F11301A4A7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152" y="605663"/>
            <a:ext cx="3895747" cy="389574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C4C7B3A-1A74-4AB3-A5F7-DDD63FCE54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993" y="7032818"/>
            <a:ext cx="4124069" cy="38957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6378FD9-8986-4316-A2C1-2F53027E66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3940" y="3137071"/>
            <a:ext cx="4258142" cy="38957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C135ACC-251C-46ED-87CC-B343DE9410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50269" y="9253240"/>
            <a:ext cx="4514119" cy="389574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B1AADC6-88B3-459B-832E-68E27E2482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942" y="13203056"/>
            <a:ext cx="4514119" cy="4531615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A45BB03-5792-4808-9D4A-768353126D91}"/>
              </a:ext>
            </a:extLst>
          </p:cNvPr>
          <p:cNvSpPr/>
          <p:nvPr/>
        </p:nvSpPr>
        <p:spPr>
          <a:xfrm>
            <a:off x="1260413" y="869796"/>
            <a:ext cx="2521223" cy="2542478"/>
          </a:xfrm>
          <a:prstGeom prst="roundRect">
            <a:avLst/>
          </a:prstGeom>
          <a:noFill/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72402DF-A6EF-4BB4-9BFE-ADB4855279AE}"/>
              </a:ext>
            </a:extLst>
          </p:cNvPr>
          <p:cNvSpPr/>
          <p:nvPr/>
        </p:nvSpPr>
        <p:spPr>
          <a:xfrm>
            <a:off x="6700387" y="3412274"/>
            <a:ext cx="2521223" cy="2542478"/>
          </a:xfrm>
          <a:prstGeom prst="roundRect">
            <a:avLst/>
          </a:prstGeom>
          <a:noFill/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10C1DED-E740-42FF-8EA8-7DE05EFA70D7}"/>
              </a:ext>
            </a:extLst>
          </p:cNvPr>
          <p:cNvSpPr/>
          <p:nvPr/>
        </p:nvSpPr>
        <p:spPr>
          <a:xfrm>
            <a:off x="1260413" y="7356088"/>
            <a:ext cx="2521223" cy="2542478"/>
          </a:xfrm>
          <a:prstGeom prst="roundRect">
            <a:avLst/>
          </a:prstGeom>
          <a:noFill/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06F74BA-A5B6-4A70-ABCC-3E2645CDBF26}"/>
              </a:ext>
            </a:extLst>
          </p:cNvPr>
          <p:cNvSpPr/>
          <p:nvPr/>
        </p:nvSpPr>
        <p:spPr>
          <a:xfrm>
            <a:off x="6377161" y="9554435"/>
            <a:ext cx="2521223" cy="2542478"/>
          </a:xfrm>
          <a:prstGeom prst="roundRect">
            <a:avLst/>
          </a:prstGeom>
          <a:noFill/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F843E71-C0FE-447B-8207-41F22A3D519F}"/>
              </a:ext>
            </a:extLst>
          </p:cNvPr>
          <p:cNvSpPr/>
          <p:nvPr/>
        </p:nvSpPr>
        <p:spPr>
          <a:xfrm>
            <a:off x="1065389" y="13979913"/>
            <a:ext cx="2521223" cy="2542478"/>
          </a:xfrm>
          <a:prstGeom prst="roundRect">
            <a:avLst/>
          </a:prstGeom>
          <a:noFill/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peech Bubble: Rectangle with Corners Rounded 18">
            <a:extLst>
              <a:ext uri="{FF2B5EF4-FFF2-40B4-BE49-F238E27FC236}">
                <a16:creationId xmlns:a16="http://schemas.microsoft.com/office/drawing/2014/main" id="{07111F6D-8403-4173-A3FE-9F6FCB9188B0}"/>
              </a:ext>
            </a:extLst>
          </p:cNvPr>
          <p:cNvSpPr/>
          <p:nvPr/>
        </p:nvSpPr>
        <p:spPr>
          <a:xfrm>
            <a:off x="3586612" y="90488"/>
            <a:ext cx="5693509" cy="1780879"/>
          </a:xfrm>
          <a:prstGeom prst="wedgeRoundRectCallout">
            <a:avLst>
              <a:gd name="adj1" fmla="val -44881"/>
              <a:gd name="adj2" fmla="val 72519"/>
              <a:gd name="adj3" fmla="val 16667"/>
            </a:avLst>
          </a:prstGeom>
          <a:noFill/>
          <a:ln w="57150">
            <a:solidFill>
              <a:schemeClr val="accent3">
                <a:lumMod val="40000"/>
                <a:lumOff val="60000"/>
              </a:schemeClr>
            </a:solidFill>
            <a:prstDash val="sysDot"/>
            <a:extLst>
              <a:ext uri="{C807C97D-BFC1-408E-A445-0C87EB9F89A2}">
                <ask:lineSketchStyleProps xmlns:ask="http://schemas.microsoft.com/office/drawing/2018/sketchyshapes" sd="668346716">
                  <a:custGeom>
                    <a:avLst/>
                    <a:gdLst>
                      <a:gd name="connsiteX0" fmla="*/ 0 w 5244951"/>
                      <a:gd name="connsiteY0" fmla="*/ 296819 h 1780879"/>
                      <a:gd name="connsiteX1" fmla="*/ 296819 w 5244951"/>
                      <a:gd name="connsiteY1" fmla="*/ 0 h 1780879"/>
                      <a:gd name="connsiteX2" fmla="*/ 874159 w 5244951"/>
                      <a:gd name="connsiteY2" fmla="*/ 0 h 1780879"/>
                      <a:gd name="connsiteX3" fmla="*/ 874159 w 5244951"/>
                      <a:gd name="connsiteY3" fmla="*/ 0 h 1780879"/>
                      <a:gd name="connsiteX4" fmla="*/ 1271901 w 5244951"/>
                      <a:gd name="connsiteY4" fmla="*/ 0 h 1780879"/>
                      <a:gd name="connsiteX5" fmla="*/ 1708980 w 5244951"/>
                      <a:gd name="connsiteY5" fmla="*/ 0 h 1780879"/>
                      <a:gd name="connsiteX6" fmla="*/ 2185396 w 5244951"/>
                      <a:gd name="connsiteY6" fmla="*/ 0 h 1780879"/>
                      <a:gd name="connsiteX7" fmla="*/ 2655061 w 5244951"/>
                      <a:gd name="connsiteY7" fmla="*/ 0 h 1780879"/>
                      <a:gd name="connsiteX8" fmla="*/ 3235236 w 5244951"/>
                      <a:gd name="connsiteY8" fmla="*/ 0 h 1780879"/>
                      <a:gd name="connsiteX9" fmla="*/ 3760156 w 5244951"/>
                      <a:gd name="connsiteY9" fmla="*/ 0 h 1780879"/>
                      <a:gd name="connsiteX10" fmla="*/ 4367957 w 5244951"/>
                      <a:gd name="connsiteY10" fmla="*/ 0 h 1780879"/>
                      <a:gd name="connsiteX11" fmla="*/ 4948132 w 5244951"/>
                      <a:gd name="connsiteY11" fmla="*/ 0 h 1780879"/>
                      <a:gd name="connsiteX12" fmla="*/ 5244951 w 5244951"/>
                      <a:gd name="connsiteY12" fmla="*/ 296819 h 1780879"/>
                      <a:gd name="connsiteX13" fmla="*/ 5244951 w 5244951"/>
                      <a:gd name="connsiteY13" fmla="*/ 682673 h 1780879"/>
                      <a:gd name="connsiteX14" fmla="*/ 5244951 w 5244951"/>
                      <a:gd name="connsiteY14" fmla="*/ 1038846 h 1780879"/>
                      <a:gd name="connsiteX15" fmla="*/ 5244951 w 5244951"/>
                      <a:gd name="connsiteY15" fmla="*/ 1038846 h 1780879"/>
                      <a:gd name="connsiteX16" fmla="*/ 5244951 w 5244951"/>
                      <a:gd name="connsiteY16" fmla="*/ 1484066 h 1780879"/>
                      <a:gd name="connsiteX17" fmla="*/ 5244951 w 5244951"/>
                      <a:gd name="connsiteY17" fmla="*/ 1484060 h 1780879"/>
                      <a:gd name="connsiteX18" fmla="*/ 4948132 w 5244951"/>
                      <a:gd name="connsiteY18" fmla="*/ 1780879 h 1780879"/>
                      <a:gd name="connsiteX19" fmla="*/ 4395585 w 5244951"/>
                      <a:gd name="connsiteY19" fmla="*/ 1780879 h 1780879"/>
                      <a:gd name="connsiteX20" fmla="*/ 3787783 w 5244951"/>
                      <a:gd name="connsiteY20" fmla="*/ 1780879 h 1780879"/>
                      <a:gd name="connsiteX21" fmla="*/ 3179981 w 5244951"/>
                      <a:gd name="connsiteY21" fmla="*/ 1780879 h 1780879"/>
                      <a:gd name="connsiteX22" fmla="*/ 2682688 w 5244951"/>
                      <a:gd name="connsiteY22" fmla="*/ 1780879 h 1780879"/>
                      <a:gd name="connsiteX23" fmla="*/ 2185396 w 5244951"/>
                      <a:gd name="connsiteY23" fmla="*/ 1780879 h 1780879"/>
                      <a:gd name="connsiteX24" fmla="*/ 1654308 w 5244951"/>
                      <a:gd name="connsiteY24" fmla="*/ 1883175 h 1780879"/>
                      <a:gd name="connsiteX25" fmla="*/ 1123219 w 5244951"/>
                      <a:gd name="connsiteY25" fmla="*/ 1985471 h 1780879"/>
                      <a:gd name="connsiteX26" fmla="*/ 682316 w 5244951"/>
                      <a:gd name="connsiteY26" fmla="*/ 2070396 h 1780879"/>
                      <a:gd name="connsiteX27" fmla="*/ 874159 w 5244951"/>
                      <a:gd name="connsiteY27" fmla="*/ 1780879 h 1780879"/>
                      <a:gd name="connsiteX28" fmla="*/ 296819 w 5244951"/>
                      <a:gd name="connsiteY28" fmla="*/ 1780879 h 1780879"/>
                      <a:gd name="connsiteX29" fmla="*/ 0 w 5244951"/>
                      <a:gd name="connsiteY29" fmla="*/ 1484060 h 1780879"/>
                      <a:gd name="connsiteX30" fmla="*/ 0 w 5244951"/>
                      <a:gd name="connsiteY30" fmla="*/ 1484066 h 1780879"/>
                      <a:gd name="connsiteX31" fmla="*/ 0 w 5244951"/>
                      <a:gd name="connsiteY31" fmla="*/ 1038846 h 1780879"/>
                      <a:gd name="connsiteX32" fmla="*/ 0 w 5244951"/>
                      <a:gd name="connsiteY32" fmla="*/ 1038846 h 1780879"/>
                      <a:gd name="connsiteX33" fmla="*/ 0 w 5244951"/>
                      <a:gd name="connsiteY33" fmla="*/ 690093 h 1780879"/>
                      <a:gd name="connsiteX34" fmla="*/ 0 w 5244951"/>
                      <a:gd name="connsiteY34" fmla="*/ 296819 h 178087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</a:cxnLst>
                    <a:rect l="l" t="t" r="r" b="b"/>
                    <a:pathLst>
                      <a:path w="5244951" h="1780879" extrusionOk="0">
                        <a:moveTo>
                          <a:pt x="0" y="296819"/>
                        </a:moveTo>
                        <a:cubicBezTo>
                          <a:pt x="-9442" y="144835"/>
                          <a:pt x="180948" y="-3696"/>
                          <a:pt x="296819" y="0"/>
                        </a:cubicBezTo>
                        <a:cubicBezTo>
                          <a:pt x="554767" y="-67788"/>
                          <a:pt x="748086" y="19115"/>
                          <a:pt x="874159" y="0"/>
                        </a:cubicBezTo>
                        <a:lnTo>
                          <a:pt x="874159" y="0"/>
                        </a:lnTo>
                        <a:cubicBezTo>
                          <a:pt x="1057163" y="-41717"/>
                          <a:pt x="1191983" y="44967"/>
                          <a:pt x="1271901" y="0"/>
                        </a:cubicBezTo>
                        <a:cubicBezTo>
                          <a:pt x="1351819" y="-44967"/>
                          <a:pt x="1579824" y="41656"/>
                          <a:pt x="1708980" y="0"/>
                        </a:cubicBezTo>
                        <a:cubicBezTo>
                          <a:pt x="1838136" y="-41656"/>
                          <a:pt x="2013823" y="10556"/>
                          <a:pt x="2185396" y="0"/>
                        </a:cubicBezTo>
                        <a:cubicBezTo>
                          <a:pt x="2346940" y="-17670"/>
                          <a:pt x="2509021" y="10535"/>
                          <a:pt x="2655061" y="0"/>
                        </a:cubicBezTo>
                        <a:cubicBezTo>
                          <a:pt x="2801102" y="-10535"/>
                          <a:pt x="3114914" y="63646"/>
                          <a:pt x="3235236" y="0"/>
                        </a:cubicBezTo>
                        <a:cubicBezTo>
                          <a:pt x="3355558" y="-63646"/>
                          <a:pt x="3597231" y="22130"/>
                          <a:pt x="3760156" y="0"/>
                        </a:cubicBezTo>
                        <a:cubicBezTo>
                          <a:pt x="3923081" y="-22130"/>
                          <a:pt x="4097539" y="1355"/>
                          <a:pt x="4367957" y="0"/>
                        </a:cubicBezTo>
                        <a:cubicBezTo>
                          <a:pt x="4638375" y="-1355"/>
                          <a:pt x="4737121" y="36684"/>
                          <a:pt x="4948132" y="0"/>
                        </a:cubicBezTo>
                        <a:cubicBezTo>
                          <a:pt x="5108817" y="11323"/>
                          <a:pt x="5245851" y="127304"/>
                          <a:pt x="5244951" y="296819"/>
                        </a:cubicBezTo>
                        <a:cubicBezTo>
                          <a:pt x="5282004" y="407228"/>
                          <a:pt x="5237248" y="493717"/>
                          <a:pt x="5244951" y="682673"/>
                        </a:cubicBezTo>
                        <a:cubicBezTo>
                          <a:pt x="5252654" y="871629"/>
                          <a:pt x="5236097" y="951884"/>
                          <a:pt x="5244951" y="1038846"/>
                        </a:cubicBezTo>
                        <a:lnTo>
                          <a:pt x="5244951" y="1038846"/>
                        </a:lnTo>
                        <a:cubicBezTo>
                          <a:pt x="5274312" y="1205442"/>
                          <a:pt x="5205614" y="1365624"/>
                          <a:pt x="5244951" y="1484066"/>
                        </a:cubicBezTo>
                        <a:lnTo>
                          <a:pt x="5244951" y="1484060"/>
                        </a:lnTo>
                        <a:cubicBezTo>
                          <a:pt x="5278988" y="1615648"/>
                          <a:pt x="5151270" y="1755361"/>
                          <a:pt x="4948132" y="1780879"/>
                        </a:cubicBezTo>
                        <a:cubicBezTo>
                          <a:pt x="4813406" y="1807050"/>
                          <a:pt x="4669678" y="1731160"/>
                          <a:pt x="4395585" y="1780879"/>
                        </a:cubicBezTo>
                        <a:cubicBezTo>
                          <a:pt x="4121492" y="1830598"/>
                          <a:pt x="3958263" y="1728497"/>
                          <a:pt x="3787783" y="1780879"/>
                        </a:cubicBezTo>
                        <a:cubicBezTo>
                          <a:pt x="3617303" y="1833261"/>
                          <a:pt x="3345058" y="1735820"/>
                          <a:pt x="3179981" y="1780879"/>
                        </a:cubicBezTo>
                        <a:cubicBezTo>
                          <a:pt x="3014904" y="1825938"/>
                          <a:pt x="2875402" y="1756317"/>
                          <a:pt x="2682688" y="1780879"/>
                        </a:cubicBezTo>
                        <a:cubicBezTo>
                          <a:pt x="2489974" y="1805441"/>
                          <a:pt x="2296672" y="1761069"/>
                          <a:pt x="2185396" y="1780879"/>
                        </a:cubicBezTo>
                        <a:cubicBezTo>
                          <a:pt x="1997725" y="1849710"/>
                          <a:pt x="1889682" y="1808301"/>
                          <a:pt x="1654308" y="1883175"/>
                        </a:cubicBezTo>
                        <a:cubicBezTo>
                          <a:pt x="1418934" y="1958049"/>
                          <a:pt x="1365607" y="1889567"/>
                          <a:pt x="1123219" y="1985471"/>
                        </a:cubicBezTo>
                        <a:cubicBezTo>
                          <a:pt x="880831" y="2081375"/>
                          <a:pt x="783652" y="2014312"/>
                          <a:pt x="682316" y="2070396"/>
                        </a:cubicBezTo>
                        <a:cubicBezTo>
                          <a:pt x="726139" y="1986586"/>
                          <a:pt x="811797" y="1942580"/>
                          <a:pt x="874159" y="1780879"/>
                        </a:cubicBezTo>
                        <a:cubicBezTo>
                          <a:pt x="656162" y="1830458"/>
                          <a:pt x="536532" y="1719425"/>
                          <a:pt x="296819" y="1780879"/>
                        </a:cubicBezTo>
                        <a:cubicBezTo>
                          <a:pt x="139478" y="1782090"/>
                          <a:pt x="6355" y="1606235"/>
                          <a:pt x="0" y="1484060"/>
                        </a:cubicBezTo>
                        <a:lnTo>
                          <a:pt x="0" y="1484066"/>
                        </a:lnTo>
                        <a:cubicBezTo>
                          <a:pt x="-19649" y="1283390"/>
                          <a:pt x="1928" y="1167693"/>
                          <a:pt x="0" y="1038846"/>
                        </a:cubicBezTo>
                        <a:lnTo>
                          <a:pt x="0" y="1038846"/>
                        </a:lnTo>
                        <a:cubicBezTo>
                          <a:pt x="-38539" y="875009"/>
                          <a:pt x="2369" y="854370"/>
                          <a:pt x="0" y="690093"/>
                        </a:cubicBezTo>
                        <a:cubicBezTo>
                          <a:pt x="-2369" y="525816"/>
                          <a:pt x="7047" y="395215"/>
                          <a:pt x="0" y="29681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Emotion :Neutral</a:t>
            </a:r>
            <a:br>
              <a:rPr lang="en-US" sz="3600" b="1" dirty="0">
                <a:solidFill>
                  <a:schemeClr val="bg1"/>
                </a:solidFill>
              </a:rPr>
            </a:br>
            <a:r>
              <a:rPr lang="en-US" sz="3600" b="1" dirty="0">
                <a:solidFill>
                  <a:schemeClr val="bg1"/>
                </a:solidFill>
              </a:rPr>
              <a:t>Activity : Concentrating</a:t>
            </a:r>
          </a:p>
        </p:txBody>
      </p:sp>
      <p:sp>
        <p:nvSpPr>
          <p:cNvPr id="20" name="Speech Bubble: Rectangle with Corners Rounded 19">
            <a:extLst>
              <a:ext uri="{FF2B5EF4-FFF2-40B4-BE49-F238E27FC236}">
                <a16:creationId xmlns:a16="http://schemas.microsoft.com/office/drawing/2014/main" id="{4A34EC56-5AB1-4710-A1FB-BE44F9FAC6E2}"/>
              </a:ext>
            </a:extLst>
          </p:cNvPr>
          <p:cNvSpPr/>
          <p:nvPr/>
        </p:nvSpPr>
        <p:spPr>
          <a:xfrm>
            <a:off x="3658611" y="6824373"/>
            <a:ext cx="5693509" cy="1780879"/>
          </a:xfrm>
          <a:prstGeom prst="wedgeRoundRectCallout">
            <a:avLst>
              <a:gd name="adj1" fmla="val -44881"/>
              <a:gd name="adj2" fmla="val 72519"/>
              <a:gd name="adj3" fmla="val 16667"/>
            </a:avLst>
          </a:prstGeom>
          <a:noFill/>
          <a:ln w="57150">
            <a:solidFill>
              <a:schemeClr val="accent3">
                <a:lumMod val="40000"/>
                <a:lumOff val="60000"/>
              </a:schemeClr>
            </a:solidFill>
            <a:prstDash val="sysDot"/>
            <a:extLst>
              <a:ext uri="{C807C97D-BFC1-408E-A445-0C87EB9F89A2}">
                <ask:lineSketchStyleProps xmlns:ask="http://schemas.microsoft.com/office/drawing/2018/sketchyshapes" sd="668346716">
                  <a:custGeom>
                    <a:avLst/>
                    <a:gdLst>
                      <a:gd name="connsiteX0" fmla="*/ 0 w 5244951"/>
                      <a:gd name="connsiteY0" fmla="*/ 296819 h 1780879"/>
                      <a:gd name="connsiteX1" fmla="*/ 296819 w 5244951"/>
                      <a:gd name="connsiteY1" fmla="*/ 0 h 1780879"/>
                      <a:gd name="connsiteX2" fmla="*/ 874159 w 5244951"/>
                      <a:gd name="connsiteY2" fmla="*/ 0 h 1780879"/>
                      <a:gd name="connsiteX3" fmla="*/ 874159 w 5244951"/>
                      <a:gd name="connsiteY3" fmla="*/ 0 h 1780879"/>
                      <a:gd name="connsiteX4" fmla="*/ 1271901 w 5244951"/>
                      <a:gd name="connsiteY4" fmla="*/ 0 h 1780879"/>
                      <a:gd name="connsiteX5" fmla="*/ 1708980 w 5244951"/>
                      <a:gd name="connsiteY5" fmla="*/ 0 h 1780879"/>
                      <a:gd name="connsiteX6" fmla="*/ 2185396 w 5244951"/>
                      <a:gd name="connsiteY6" fmla="*/ 0 h 1780879"/>
                      <a:gd name="connsiteX7" fmla="*/ 2655061 w 5244951"/>
                      <a:gd name="connsiteY7" fmla="*/ 0 h 1780879"/>
                      <a:gd name="connsiteX8" fmla="*/ 3235236 w 5244951"/>
                      <a:gd name="connsiteY8" fmla="*/ 0 h 1780879"/>
                      <a:gd name="connsiteX9" fmla="*/ 3760156 w 5244951"/>
                      <a:gd name="connsiteY9" fmla="*/ 0 h 1780879"/>
                      <a:gd name="connsiteX10" fmla="*/ 4367957 w 5244951"/>
                      <a:gd name="connsiteY10" fmla="*/ 0 h 1780879"/>
                      <a:gd name="connsiteX11" fmla="*/ 4948132 w 5244951"/>
                      <a:gd name="connsiteY11" fmla="*/ 0 h 1780879"/>
                      <a:gd name="connsiteX12" fmla="*/ 5244951 w 5244951"/>
                      <a:gd name="connsiteY12" fmla="*/ 296819 h 1780879"/>
                      <a:gd name="connsiteX13" fmla="*/ 5244951 w 5244951"/>
                      <a:gd name="connsiteY13" fmla="*/ 682673 h 1780879"/>
                      <a:gd name="connsiteX14" fmla="*/ 5244951 w 5244951"/>
                      <a:gd name="connsiteY14" fmla="*/ 1038846 h 1780879"/>
                      <a:gd name="connsiteX15" fmla="*/ 5244951 w 5244951"/>
                      <a:gd name="connsiteY15" fmla="*/ 1038846 h 1780879"/>
                      <a:gd name="connsiteX16" fmla="*/ 5244951 w 5244951"/>
                      <a:gd name="connsiteY16" fmla="*/ 1484066 h 1780879"/>
                      <a:gd name="connsiteX17" fmla="*/ 5244951 w 5244951"/>
                      <a:gd name="connsiteY17" fmla="*/ 1484060 h 1780879"/>
                      <a:gd name="connsiteX18" fmla="*/ 4948132 w 5244951"/>
                      <a:gd name="connsiteY18" fmla="*/ 1780879 h 1780879"/>
                      <a:gd name="connsiteX19" fmla="*/ 4395585 w 5244951"/>
                      <a:gd name="connsiteY19" fmla="*/ 1780879 h 1780879"/>
                      <a:gd name="connsiteX20" fmla="*/ 3787783 w 5244951"/>
                      <a:gd name="connsiteY20" fmla="*/ 1780879 h 1780879"/>
                      <a:gd name="connsiteX21" fmla="*/ 3179981 w 5244951"/>
                      <a:gd name="connsiteY21" fmla="*/ 1780879 h 1780879"/>
                      <a:gd name="connsiteX22" fmla="*/ 2682688 w 5244951"/>
                      <a:gd name="connsiteY22" fmla="*/ 1780879 h 1780879"/>
                      <a:gd name="connsiteX23" fmla="*/ 2185396 w 5244951"/>
                      <a:gd name="connsiteY23" fmla="*/ 1780879 h 1780879"/>
                      <a:gd name="connsiteX24" fmla="*/ 1654308 w 5244951"/>
                      <a:gd name="connsiteY24" fmla="*/ 1883175 h 1780879"/>
                      <a:gd name="connsiteX25" fmla="*/ 1123219 w 5244951"/>
                      <a:gd name="connsiteY25" fmla="*/ 1985471 h 1780879"/>
                      <a:gd name="connsiteX26" fmla="*/ 682316 w 5244951"/>
                      <a:gd name="connsiteY26" fmla="*/ 2070396 h 1780879"/>
                      <a:gd name="connsiteX27" fmla="*/ 874159 w 5244951"/>
                      <a:gd name="connsiteY27" fmla="*/ 1780879 h 1780879"/>
                      <a:gd name="connsiteX28" fmla="*/ 296819 w 5244951"/>
                      <a:gd name="connsiteY28" fmla="*/ 1780879 h 1780879"/>
                      <a:gd name="connsiteX29" fmla="*/ 0 w 5244951"/>
                      <a:gd name="connsiteY29" fmla="*/ 1484060 h 1780879"/>
                      <a:gd name="connsiteX30" fmla="*/ 0 w 5244951"/>
                      <a:gd name="connsiteY30" fmla="*/ 1484066 h 1780879"/>
                      <a:gd name="connsiteX31" fmla="*/ 0 w 5244951"/>
                      <a:gd name="connsiteY31" fmla="*/ 1038846 h 1780879"/>
                      <a:gd name="connsiteX32" fmla="*/ 0 w 5244951"/>
                      <a:gd name="connsiteY32" fmla="*/ 1038846 h 1780879"/>
                      <a:gd name="connsiteX33" fmla="*/ 0 w 5244951"/>
                      <a:gd name="connsiteY33" fmla="*/ 690093 h 1780879"/>
                      <a:gd name="connsiteX34" fmla="*/ 0 w 5244951"/>
                      <a:gd name="connsiteY34" fmla="*/ 296819 h 178087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</a:cxnLst>
                    <a:rect l="l" t="t" r="r" b="b"/>
                    <a:pathLst>
                      <a:path w="5244951" h="1780879" extrusionOk="0">
                        <a:moveTo>
                          <a:pt x="0" y="296819"/>
                        </a:moveTo>
                        <a:cubicBezTo>
                          <a:pt x="-9442" y="144835"/>
                          <a:pt x="180948" y="-3696"/>
                          <a:pt x="296819" y="0"/>
                        </a:cubicBezTo>
                        <a:cubicBezTo>
                          <a:pt x="554767" y="-67788"/>
                          <a:pt x="748086" y="19115"/>
                          <a:pt x="874159" y="0"/>
                        </a:cubicBezTo>
                        <a:lnTo>
                          <a:pt x="874159" y="0"/>
                        </a:lnTo>
                        <a:cubicBezTo>
                          <a:pt x="1057163" y="-41717"/>
                          <a:pt x="1191983" y="44967"/>
                          <a:pt x="1271901" y="0"/>
                        </a:cubicBezTo>
                        <a:cubicBezTo>
                          <a:pt x="1351819" y="-44967"/>
                          <a:pt x="1579824" y="41656"/>
                          <a:pt x="1708980" y="0"/>
                        </a:cubicBezTo>
                        <a:cubicBezTo>
                          <a:pt x="1838136" y="-41656"/>
                          <a:pt x="2013823" y="10556"/>
                          <a:pt x="2185396" y="0"/>
                        </a:cubicBezTo>
                        <a:cubicBezTo>
                          <a:pt x="2346940" y="-17670"/>
                          <a:pt x="2509021" y="10535"/>
                          <a:pt x="2655061" y="0"/>
                        </a:cubicBezTo>
                        <a:cubicBezTo>
                          <a:pt x="2801102" y="-10535"/>
                          <a:pt x="3114914" y="63646"/>
                          <a:pt x="3235236" y="0"/>
                        </a:cubicBezTo>
                        <a:cubicBezTo>
                          <a:pt x="3355558" y="-63646"/>
                          <a:pt x="3597231" y="22130"/>
                          <a:pt x="3760156" y="0"/>
                        </a:cubicBezTo>
                        <a:cubicBezTo>
                          <a:pt x="3923081" y="-22130"/>
                          <a:pt x="4097539" y="1355"/>
                          <a:pt x="4367957" y="0"/>
                        </a:cubicBezTo>
                        <a:cubicBezTo>
                          <a:pt x="4638375" y="-1355"/>
                          <a:pt x="4737121" y="36684"/>
                          <a:pt x="4948132" y="0"/>
                        </a:cubicBezTo>
                        <a:cubicBezTo>
                          <a:pt x="5108817" y="11323"/>
                          <a:pt x="5245851" y="127304"/>
                          <a:pt x="5244951" y="296819"/>
                        </a:cubicBezTo>
                        <a:cubicBezTo>
                          <a:pt x="5282004" y="407228"/>
                          <a:pt x="5237248" y="493717"/>
                          <a:pt x="5244951" y="682673"/>
                        </a:cubicBezTo>
                        <a:cubicBezTo>
                          <a:pt x="5252654" y="871629"/>
                          <a:pt x="5236097" y="951884"/>
                          <a:pt x="5244951" y="1038846"/>
                        </a:cubicBezTo>
                        <a:lnTo>
                          <a:pt x="5244951" y="1038846"/>
                        </a:lnTo>
                        <a:cubicBezTo>
                          <a:pt x="5274312" y="1205442"/>
                          <a:pt x="5205614" y="1365624"/>
                          <a:pt x="5244951" y="1484066"/>
                        </a:cubicBezTo>
                        <a:lnTo>
                          <a:pt x="5244951" y="1484060"/>
                        </a:lnTo>
                        <a:cubicBezTo>
                          <a:pt x="5278988" y="1615648"/>
                          <a:pt x="5151270" y="1755361"/>
                          <a:pt x="4948132" y="1780879"/>
                        </a:cubicBezTo>
                        <a:cubicBezTo>
                          <a:pt x="4813406" y="1807050"/>
                          <a:pt x="4669678" y="1731160"/>
                          <a:pt x="4395585" y="1780879"/>
                        </a:cubicBezTo>
                        <a:cubicBezTo>
                          <a:pt x="4121492" y="1830598"/>
                          <a:pt x="3958263" y="1728497"/>
                          <a:pt x="3787783" y="1780879"/>
                        </a:cubicBezTo>
                        <a:cubicBezTo>
                          <a:pt x="3617303" y="1833261"/>
                          <a:pt x="3345058" y="1735820"/>
                          <a:pt x="3179981" y="1780879"/>
                        </a:cubicBezTo>
                        <a:cubicBezTo>
                          <a:pt x="3014904" y="1825938"/>
                          <a:pt x="2875402" y="1756317"/>
                          <a:pt x="2682688" y="1780879"/>
                        </a:cubicBezTo>
                        <a:cubicBezTo>
                          <a:pt x="2489974" y="1805441"/>
                          <a:pt x="2296672" y="1761069"/>
                          <a:pt x="2185396" y="1780879"/>
                        </a:cubicBezTo>
                        <a:cubicBezTo>
                          <a:pt x="1997725" y="1849710"/>
                          <a:pt x="1889682" y="1808301"/>
                          <a:pt x="1654308" y="1883175"/>
                        </a:cubicBezTo>
                        <a:cubicBezTo>
                          <a:pt x="1418934" y="1958049"/>
                          <a:pt x="1365607" y="1889567"/>
                          <a:pt x="1123219" y="1985471"/>
                        </a:cubicBezTo>
                        <a:cubicBezTo>
                          <a:pt x="880831" y="2081375"/>
                          <a:pt x="783652" y="2014312"/>
                          <a:pt x="682316" y="2070396"/>
                        </a:cubicBezTo>
                        <a:cubicBezTo>
                          <a:pt x="726139" y="1986586"/>
                          <a:pt x="811797" y="1942580"/>
                          <a:pt x="874159" y="1780879"/>
                        </a:cubicBezTo>
                        <a:cubicBezTo>
                          <a:pt x="656162" y="1830458"/>
                          <a:pt x="536532" y="1719425"/>
                          <a:pt x="296819" y="1780879"/>
                        </a:cubicBezTo>
                        <a:cubicBezTo>
                          <a:pt x="139478" y="1782090"/>
                          <a:pt x="6355" y="1606235"/>
                          <a:pt x="0" y="1484060"/>
                        </a:cubicBezTo>
                        <a:lnTo>
                          <a:pt x="0" y="1484066"/>
                        </a:lnTo>
                        <a:cubicBezTo>
                          <a:pt x="-19649" y="1283390"/>
                          <a:pt x="1928" y="1167693"/>
                          <a:pt x="0" y="1038846"/>
                        </a:cubicBezTo>
                        <a:lnTo>
                          <a:pt x="0" y="1038846"/>
                        </a:lnTo>
                        <a:cubicBezTo>
                          <a:pt x="-38539" y="875009"/>
                          <a:pt x="2369" y="854370"/>
                          <a:pt x="0" y="690093"/>
                        </a:cubicBezTo>
                        <a:cubicBezTo>
                          <a:pt x="-2369" y="525816"/>
                          <a:pt x="7047" y="395215"/>
                          <a:pt x="0" y="29681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Emotion :Happy</a:t>
            </a:r>
            <a:br>
              <a:rPr lang="en-US" sz="3600" b="1" dirty="0">
                <a:solidFill>
                  <a:schemeClr val="bg1"/>
                </a:solidFill>
              </a:rPr>
            </a:br>
            <a:r>
              <a:rPr lang="en-US" sz="3600" b="1" dirty="0">
                <a:solidFill>
                  <a:schemeClr val="bg1"/>
                </a:solidFill>
              </a:rPr>
              <a:t>Activity : Concentrating</a:t>
            </a:r>
          </a:p>
        </p:txBody>
      </p:sp>
      <p:sp>
        <p:nvSpPr>
          <p:cNvPr id="21" name="Speech Bubble: Rectangle with Corners Rounded 20">
            <a:extLst>
              <a:ext uri="{FF2B5EF4-FFF2-40B4-BE49-F238E27FC236}">
                <a16:creationId xmlns:a16="http://schemas.microsoft.com/office/drawing/2014/main" id="{9C8D02DE-C0DC-4174-A45A-0ED36A419550}"/>
              </a:ext>
            </a:extLst>
          </p:cNvPr>
          <p:cNvSpPr/>
          <p:nvPr/>
        </p:nvSpPr>
        <p:spPr>
          <a:xfrm>
            <a:off x="3528101" y="13851614"/>
            <a:ext cx="5693509" cy="1780879"/>
          </a:xfrm>
          <a:prstGeom prst="wedgeRoundRectCallout">
            <a:avLst>
              <a:gd name="adj1" fmla="val -44881"/>
              <a:gd name="adj2" fmla="val 72519"/>
              <a:gd name="adj3" fmla="val 16667"/>
            </a:avLst>
          </a:prstGeom>
          <a:noFill/>
          <a:ln w="57150">
            <a:solidFill>
              <a:schemeClr val="accent3">
                <a:lumMod val="40000"/>
                <a:lumOff val="60000"/>
              </a:schemeClr>
            </a:solidFill>
            <a:prstDash val="sysDot"/>
            <a:extLst>
              <a:ext uri="{C807C97D-BFC1-408E-A445-0C87EB9F89A2}">
                <ask:lineSketchStyleProps xmlns:ask="http://schemas.microsoft.com/office/drawing/2018/sketchyshapes" sd="668346716">
                  <a:custGeom>
                    <a:avLst/>
                    <a:gdLst>
                      <a:gd name="connsiteX0" fmla="*/ 0 w 5244951"/>
                      <a:gd name="connsiteY0" fmla="*/ 296819 h 1780879"/>
                      <a:gd name="connsiteX1" fmla="*/ 296819 w 5244951"/>
                      <a:gd name="connsiteY1" fmla="*/ 0 h 1780879"/>
                      <a:gd name="connsiteX2" fmla="*/ 874159 w 5244951"/>
                      <a:gd name="connsiteY2" fmla="*/ 0 h 1780879"/>
                      <a:gd name="connsiteX3" fmla="*/ 874159 w 5244951"/>
                      <a:gd name="connsiteY3" fmla="*/ 0 h 1780879"/>
                      <a:gd name="connsiteX4" fmla="*/ 1271901 w 5244951"/>
                      <a:gd name="connsiteY4" fmla="*/ 0 h 1780879"/>
                      <a:gd name="connsiteX5" fmla="*/ 1708980 w 5244951"/>
                      <a:gd name="connsiteY5" fmla="*/ 0 h 1780879"/>
                      <a:gd name="connsiteX6" fmla="*/ 2185396 w 5244951"/>
                      <a:gd name="connsiteY6" fmla="*/ 0 h 1780879"/>
                      <a:gd name="connsiteX7" fmla="*/ 2655061 w 5244951"/>
                      <a:gd name="connsiteY7" fmla="*/ 0 h 1780879"/>
                      <a:gd name="connsiteX8" fmla="*/ 3235236 w 5244951"/>
                      <a:gd name="connsiteY8" fmla="*/ 0 h 1780879"/>
                      <a:gd name="connsiteX9" fmla="*/ 3760156 w 5244951"/>
                      <a:gd name="connsiteY9" fmla="*/ 0 h 1780879"/>
                      <a:gd name="connsiteX10" fmla="*/ 4367957 w 5244951"/>
                      <a:gd name="connsiteY10" fmla="*/ 0 h 1780879"/>
                      <a:gd name="connsiteX11" fmla="*/ 4948132 w 5244951"/>
                      <a:gd name="connsiteY11" fmla="*/ 0 h 1780879"/>
                      <a:gd name="connsiteX12" fmla="*/ 5244951 w 5244951"/>
                      <a:gd name="connsiteY12" fmla="*/ 296819 h 1780879"/>
                      <a:gd name="connsiteX13" fmla="*/ 5244951 w 5244951"/>
                      <a:gd name="connsiteY13" fmla="*/ 682673 h 1780879"/>
                      <a:gd name="connsiteX14" fmla="*/ 5244951 w 5244951"/>
                      <a:gd name="connsiteY14" fmla="*/ 1038846 h 1780879"/>
                      <a:gd name="connsiteX15" fmla="*/ 5244951 w 5244951"/>
                      <a:gd name="connsiteY15" fmla="*/ 1038846 h 1780879"/>
                      <a:gd name="connsiteX16" fmla="*/ 5244951 w 5244951"/>
                      <a:gd name="connsiteY16" fmla="*/ 1484066 h 1780879"/>
                      <a:gd name="connsiteX17" fmla="*/ 5244951 w 5244951"/>
                      <a:gd name="connsiteY17" fmla="*/ 1484060 h 1780879"/>
                      <a:gd name="connsiteX18" fmla="*/ 4948132 w 5244951"/>
                      <a:gd name="connsiteY18" fmla="*/ 1780879 h 1780879"/>
                      <a:gd name="connsiteX19" fmla="*/ 4395585 w 5244951"/>
                      <a:gd name="connsiteY19" fmla="*/ 1780879 h 1780879"/>
                      <a:gd name="connsiteX20" fmla="*/ 3787783 w 5244951"/>
                      <a:gd name="connsiteY20" fmla="*/ 1780879 h 1780879"/>
                      <a:gd name="connsiteX21" fmla="*/ 3179981 w 5244951"/>
                      <a:gd name="connsiteY21" fmla="*/ 1780879 h 1780879"/>
                      <a:gd name="connsiteX22" fmla="*/ 2682688 w 5244951"/>
                      <a:gd name="connsiteY22" fmla="*/ 1780879 h 1780879"/>
                      <a:gd name="connsiteX23" fmla="*/ 2185396 w 5244951"/>
                      <a:gd name="connsiteY23" fmla="*/ 1780879 h 1780879"/>
                      <a:gd name="connsiteX24" fmla="*/ 1654308 w 5244951"/>
                      <a:gd name="connsiteY24" fmla="*/ 1883175 h 1780879"/>
                      <a:gd name="connsiteX25" fmla="*/ 1123219 w 5244951"/>
                      <a:gd name="connsiteY25" fmla="*/ 1985471 h 1780879"/>
                      <a:gd name="connsiteX26" fmla="*/ 682316 w 5244951"/>
                      <a:gd name="connsiteY26" fmla="*/ 2070396 h 1780879"/>
                      <a:gd name="connsiteX27" fmla="*/ 874159 w 5244951"/>
                      <a:gd name="connsiteY27" fmla="*/ 1780879 h 1780879"/>
                      <a:gd name="connsiteX28" fmla="*/ 296819 w 5244951"/>
                      <a:gd name="connsiteY28" fmla="*/ 1780879 h 1780879"/>
                      <a:gd name="connsiteX29" fmla="*/ 0 w 5244951"/>
                      <a:gd name="connsiteY29" fmla="*/ 1484060 h 1780879"/>
                      <a:gd name="connsiteX30" fmla="*/ 0 w 5244951"/>
                      <a:gd name="connsiteY30" fmla="*/ 1484066 h 1780879"/>
                      <a:gd name="connsiteX31" fmla="*/ 0 w 5244951"/>
                      <a:gd name="connsiteY31" fmla="*/ 1038846 h 1780879"/>
                      <a:gd name="connsiteX32" fmla="*/ 0 w 5244951"/>
                      <a:gd name="connsiteY32" fmla="*/ 1038846 h 1780879"/>
                      <a:gd name="connsiteX33" fmla="*/ 0 w 5244951"/>
                      <a:gd name="connsiteY33" fmla="*/ 690093 h 1780879"/>
                      <a:gd name="connsiteX34" fmla="*/ 0 w 5244951"/>
                      <a:gd name="connsiteY34" fmla="*/ 296819 h 178087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</a:cxnLst>
                    <a:rect l="l" t="t" r="r" b="b"/>
                    <a:pathLst>
                      <a:path w="5244951" h="1780879" extrusionOk="0">
                        <a:moveTo>
                          <a:pt x="0" y="296819"/>
                        </a:moveTo>
                        <a:cubicBezTo>
                          <a:pt x="-9442" y="144835"/>
                          <a:pt x="180948" y="-3696"/>
                          <a:pt x="296819" y="0"/>
                        </a:cubicBezTo>
                        <a:cubicBezTo>
                          <a:pt x="554767" y="-67788"/>
                          <a:pt x="748086" y="19115"/>
                          <a:pt x="874159" y="0"/>
                        </a:cubicBezTo>
                        <a:lnTo>
                          <a:pt x="874159" y="0"/>
                        </a:lnTo>
                        <a:cubicBezTo>
                          <a:pt x="1057163" y="-41717"/>
                          <a:pt x="1191983" y="44967"/>
                          <a:pt x="1271901" y="0"/>
                        </a:cubicBezTo>
                        <a:cubicBezTo>
                          <a:pt x="1351819" y="-44967"/>
                          <a:pt x="1579824" y="41656"/>
                          <a:pt x="1708980" y="0"/>
                        </a:cubicBezTo>
                        <a:cubicBezTo>
                          <a:pt x="1838136" y="-41656"/>
                          <a:pt x="2013823" y="10556"/>
                          <a:pt x="2185396" y="0"/>
                        </a:cubicBezTo>
                        <a:cubicBezTo>
                          <a:pt x="2346940" y="-17670"/>
                          <a:pt x="2509021" y="10535"/>
                          <a:pt x="2655061" y="0"/>
                        </a:cubicBezTo>
                        <a:cubicBezTo>
                          <a:pt x="2801102" y="-10535"/>
                          <a:pt x="3114914" y="63646"/>
                          <a:pt x="3235236" y="0"/>
                        </a:cubicBezTo>
                        <a:cubicBezTo>
                          <a:pt x="3355558" y="-63646"/>
                          <a:pt x="3597231" y="22130"/>
                          <a:pt x="3760156" y="0"/>
                        </a:cubicBezTo>
                        <a:cubicBezTo>
                          <a:pt x="3923081" y="-22130"/>
                          <a:pt x="4097539" y="1355"/>
                          <a:pt x="4367957" y="0"/>
                        </a:cubicBezTo>
                        <a:cubicBezTo>
                          <a:pt x="4638375" y="-1355"/>
                          <a:pt x="4737121" y="36684"/>
                          <a:pt x="4948132" y="0"/>
                        </a:cubicBezTo>
                        <a:cubicBezTo>
                          <a:pt x="5108817" y="11323"/>
                          <a:pt x="5245851" y="127304"/>
                          <a:pt x="5244951" y="296819"/>
                        </a:cubicBezTo>
                        <a:cubicBezTo>
                          <a:pt x="5282004" y="407228"/>
                          <a:pt x="5237248" y="493717"/>
                          <a:pt x="5244951" y="682673"/>
                        </a:cubicBezTo>
                        <a:cubicBezTo>
                          <a:pt x="5252654" y="871629"/>
                          <a:pt x="5236097" y="951884"/>
                          <a:pt x="5244951" y="1038846"/>
                        </a:cubicBezTo>
                        <a:lnTo>
                          <a:pt x="5244951" y="1038846"/>
                        </a:lnTo>
                        <a:cubicBezTo>
                          <a:pt x="5274312" y="1205442"/>
                          <a:pt x="5205614" y="1365624"/>
                          <a:pt x="5244951" y="1484066"/>
                        </a:cubicBezTo>
                        <a:lnTo>
                          <a:pt x="5244951" y="1484060"/>
                        </a:lnTo>
                        <a:cubicBezTo>
                          <a:pt x="5278988" y="1615648"/>
                          <a:pt x="5151270" y="1755361"/>
                          <a:pt x="4948132" y="1780879"/>
                        </a:cubicBezTo>
                        <a:cubicBezTo>
                          <a:pt x="4813406" y="1807050"/>
                          <a:pt x="4669678" y="1731160"/>
                          <a:pt x="4395585" y="1780879"/>
                        </a:cubicBezTo>
                        <a:cubicBezTo>
                          <a:pt x="4121492" y="1830598"/>
                          <a:pt x="3958263" y="1728497"/>
                          <a:pt x="3787783" y="1780879"/>
                        </a:cubicBezTo>
                        <a:cubicBezTo>
                          <a:pt x="3617303" y="1833261"/>
                          <a:pt x="3345058" y="1735820"/>
                          <a:pt x="3179981" y="1780879"/>
                        </a:cubicBezTo>
                        <a:cubicBezTo>
                          <a:pt x="3014904" y="1825938"/>
                          <a:pt x="2875402" y="1756317"/>
                          <a:pt x="2682688" y="1780879"/>
                        </a:cubicBezTo>
                        <a:cubicBezTo>
                          <a:pt x="2489974" y="1805441"/>
                          <a:pt x="2296672" y="1761069"/>
                          <a:pt x="2185396" y="1780879"/>
                        </a:cubicBezTo>
                        <a:cubicBezTo>
                          <a:pt x="1997725" y="1849710"/>
                          <a:pt x="1889682" y="1808301"/>
                          <a:pt x="1654308" y="1883175"/>
                        </a:cubicBezTo>
                        <a:cubicBezTo>
                          <a:pt x="1418934" y="1958049"/>
                          <a:pt x="1365607" y="1889567"/>
                          <a:pt x="1123219" y="1985471"/>
                        </a:cubicBezTo>
                        <a:cubicBezTo>
                          <a:pt x="880831" y="2081375"/>
                          <a:pt x="783652" y="2014312"/>
                          <a:pt x="682316" y="2070396"/>
                        </a:cubicBezTo>
                        <a:cubicBezTo>
                          <a:pt x="726139" y="1986586"/>
                          <a:pt x="811797" y="1942580"/>
                          <a:pt x="874159" y="1780879"/>
                        </a:cubicBezTo>
                        <a:cubicBezTo>
                          <a:pt x="656162" y="1830458"/>
                          <a:pt x="536532" y="1719425"/>
                          <a:pt x="296819" y="1780879"/>
                        </a:cubicBezTo>
                        <a:cubicBezTo>
                          <a:pt x="139478" y="1782090"/>
                          <a:pt x="6355" y="1606235"/>
                          <a:pt x="0" y="1484060"/>
                        </a:cubicBezTo>
                        <a:lnTo>
                          <a:pt x="0" y="1484066"/>
                        </a:lnTo>
                        <a:cubicBezTo>
                          <a:pt x="-19649" y="1283390"/>
                          <a:pt x="1928" y="1167693"/>
                          <a:pt x="0" y="1038846"/>
                        </a:cubicBezTo>
                        <a:lnTo>
                          <a:pt x="0" y="1038846"/>
                        </a:lnTo>
                        <a:cubicBezTo>
                          <a:pt x="-38539" y="875009"/>
                          <a:pt x="2369" y="854370"/>
                          <a:pt x="0" y="690093"/>
                        </a:cubicBezTo>
                        <a:cubicBezTo>
                          <a:pt x="-2369" y="525816"/>
                          <a:pt x="7047" y="395215"/>
                          <a:pt x="0" y="29681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Emotion :Annoyed</a:t>
            </a:r>
            <a:br>
              <a:rPr lang="en-US" sz="3600" b="1" dirty="0">
                <a:solidFill>
                  <a:schemeClr val="bg1"/>
                </a:solidFill>
              </a:rPr>
            </a:br>
            <a:r>
              <a:rPr lang="en-US" sz="3600" b="1" dirty="0">
                <a:solidFill>
                  <a:schemeClr val="bg1"/>
                </a:solidFill>
              </a:rPr>
              <a:t>Activity : Distracted</a:t>
            </a:r>
          </a:p>
        </p:txBody>
      </p:sp>
      <p:sp>
        <p:nvSpPr>
          <p:cNvPr id="22" name="Speech Bubble: Rectangle with Corners Rounded 21">
            <a:extLst>
              <a:ext uri="{FF2B5EF4-FFF2-40B4-BE49-F238E27FC236}">
                <a16:creationId xmlns:a16="http://schemas.microsoft.com/office/drawing/2014/main" id="{3D8FFE69-4505-4023-A83F-031C6DB9FF7C}"/>
              </a:ext>
            </a:extLst>
          </p:cNvPr>
          <p:cNvSpPr/>
          <p:nvPr/>
        </p:nvSpPr>
        <p:spPr>
          <a:xfrm flipH="1">
            <a:off x="811856" y="4682018"/>
            <a:ext cx="5693509" cy="1780879"/>
          </a:xfrm>
          <a:prstGeom prst="wedgeRoundRectCallout">
            <a:avLst>
              <a:gd name="adj1" fmla="val -49974"/>
              <a:gd name="adj2" fmla="val -80265"/>
              <a:gd name="adj3" fmla="val 16667"/>
            </a:avLst>
          </a:prstGeom>
          <a:noFill/>
          <a:ln w="57150">
            <a:solidFill>
              <a:schemeClr val="accent3">
                <a:lumMod val="40000"/>
                <a:lumOff val="60000"/>
              </a:schemeClr>
            </a:solidFill>
            <a:prstDash val="sysDot"/>
            <a:extLst>
              <a:ext uri="{C807C97D-BFC1-408E-A445-0C87EB9F89A2}">
                <ask:lineSketchStyleProps xmlns:ask="http://schemas.microsoft.com/office/drawing/2018/sketchyshapes" sd="668346716">
                  <a:custGeom>
                    <a:avLst/>
                    <a:gdLst>
                      <a:gd name="connsiteX0" fmla="*/ 0 w 5244951"/>
                      <a:gd name="connsiteY0" fmla="*/ 296819 h 1780879"/>
                      <a:gd name="connsiteX1" fmla="*/ 296819 w 5244951"/>
                      <a:gd name="connsiteY1" fmla="*/ 0 h 1780879"/>
                      <a:gd name="connsiteX2" fmla="*/ 874159 w 5244951"/>
                      <a:gd name="connsiteY2" fmla="*/ 0 h 1780879"/>
                      <a:gd name="connsiteX3" fmla="*/ 874159 w 5244951"/>
                      <a:gd name="connsiteY3" fmla="*/ 0 h 1780879"/>
                      <a:gd name="connsiteX4" fmla="*/ 1271901 w 5244951"/>
                      <a:gd name="connsiteY4" fmla="*/ 0 h 1780879"/>
                      <a:gd name="connsiteX5" fmla="*/ 1708980 w 5244951"/>
                      <a:gd name="connsiteY5" fmla="*/ 0 h 1780879"/>
                      <a:gd name="connsiteX6" fmla="*/ 2185396 w 5244951"/>
                      <a:gd name="connsiteY6" fmla="*/ 0 h 1780879"/>
                      <a:gd name="connsiteX7" fmla="*/ 2655061 w 5244951"/>
                      <a:gd name="connsiteY7" fmla="*/ 0 h 1780879"/>
                      <a:gd name="connsiteX8" fmla="*/ 3235236 w 5244951"/>
                      <a:gd name="connsiteY8" fmla="*/ 0 h 1780879"/>
                      <a:gd name="connsiteX9" fmla="*/ 3760156 w 5244951"/>
                      <a:gd name="connsiteY9" fmla="*/ 0 h 1780879"/>
                      <a:gd name="connsiteX10" fmla="*/ 4367957 w 5244951"/>
                      <a:gd name="connsiteY10" fmla="*/ 0 h 1780879"/>
                      <a:gd name="connsiteX11" fmla="*/ 4948132 w 5244951"/>
                      <a:gd name="connsiteY11" fmla="*/ 0 h 1780879"/>
                      <a:gd name="connsiteX12" fmla="*/ 5244951 w 5244951"/>
                      <a:gd name="connsiteY12" fmla="*/ 296819 h 1780879"/>
                      <a:gd name="connsiteX13" fmla="*/ 5244951 w 5244951"/>
                      <a:gd name="connsiteY13" fmla="*/ 682673 h 1780879"/>
                      <a:gd name="connsiteX14" fmla="*/ 5244951 w 5244951"/>
                      <a:gd name="connsiteY14" fmla="*/ 1038846 h 1780879"/>
                      <a:gd name="connsiteX15" fmla="*/ 5244951 w 5244951"/>
                      <a:gd name="connsiteY15" fmla="*/ 1038846 h 1780879"/>
                      <a:gd name="connsiteX16" fmla="*/ 5244951 w 5244951"/>
                      <a:gd name="connsiteY16" fmla="*/ 1484066 h 1780879"/>
                      <a:gd name="connsiteX17" fmla="*/ 5244951 w 5244951"/>
                      <a:gd name="connsiteY17" fmla="*/ 1484060 h 1780879"/>
                      <a:gd name="connsiteX18" fmla="*/ 4948132 w 5244951"/>
                      <a:gd name="connsiteY18" fmla="*/ 1780879 h 1780879"/>
                      <a:gd name="connsiteX19" fmla="*/ 4395585 w 5244951"/>
                      <a:gd name="connsiteY19" fmla="*/ 1780879 h 1780879"/>
                      <a:gd name="connsiteX20" fmla="*/ 3787783 w 5244951"/>
                      <a:gd name="connsiteY20" fmla="*/ 1780879 h 1780879"/>
                      <a:gd name="connsiteX21" fmla="*/ 3179981 w 5244951"/>
                      <a:gd name="connsiteY21" fmla="*/ 1780879 h 1780879"/>
                      <a:gd name="connsiteX22" fmla="*/ 2682688 w 5244951"/>
                      <a:gd name="connsiteY22" fmla="*/ 1780879 h 1780879"/>
                      <a:gd name="connsiteX23" fmla="*/ 2185396 w 5244951"/>
                      <a:gd name="connsiteY23" fmla="*/ 1780879 h 1780879"/>
                      <a:gd name="connsiteX24" fmla="*/ 1654308 w 5244951"/>
                      <a:gd name="connsiteY24" fmla="*/ 1883175 h 1780879"/>
                      <a:gd name="connsiteX25" fmla="*/ 1123219 w 5244951"/>
                      <a:gd name="connsiteY25" fmla="*/ 1985471 h 1780879"/>
                      <a:gd name="connsiteX26" fmla="*/ 682316 w 5244951"/>
                      <a:gd name="connsiteY26" fmla="*/ 2070396 h 1780879"/>
                      <a:gd name="connsiteX27" fmla="*/ 874159 w 5244951"/>
                      <a:gd name="connsiteY27" fmla="*/ 1780879 h 1780879"/>
                      <a:gd name="connsiteX28" fmla="*/ 296819 w 5244951"/>
                      <a:gd name="connsiteY28" fmla="*/ 1780879 h 1780879"/>
                      <a:gd name="connsiteX29" fmla="*/ 0 w 5244951"/>
                      <a:gd name="connsiteY29" fmla="*/ 1484060 h 1780879"/>
                      <a:gd name="connsiteX30" fmla="*/ 0 w 5244951"/>
                      <a:gd name="connsiteY30" fmla="*/ 1484066 h 1780879"/>
                      <a:gd name="connsiteX31" fmla="*/ 0 w 5244951"/>
                      <a:gd name="connsiteY31" fmla="*/ 1038846 h 1780879"/>
                      <a:gd name="connsiteX32" fmla="*/ 0 w 5244951"/>
                      <a:gd name="connsiteY32" fmla="*/ 1038846 h 1780879"/>
                      <a:gd name="connsiteX33" fmla="*/ 0 w 5244951"/>
                      <a:gd name="connsiteY33" fmla="*/ 690093 h 1780879"/>
                      <a:gd name="connsiteX34" fmla="*/ 0 w 5244951"/>
                      <a:gd name="connsiteY34" fmla="*/ 296819 h 178087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</a:cxnLst>
                    <a:rect l="l" t="t" r="r" b="b"/>
                    <a:pathLst>
                      <a:path w="5244951" h="1780879" extrusionOk="0">
                        <a:moveTo>
                          <a:pt x="0" y="296819"/>
                        </a:moveTo>
                        <a:cubicBezTo>
                          <a:pt x="-9442" y="144835"/>
                          <a:pt x="180948" y="-3696"/>
                          <a:pt x="296819" y="0"/>
                        </a:cubicBezTo>
                        <a:cubicBezTo>
                          <a:pt x="554767" y="-67788"/>
                          <a:pt x="748086" y="19115"/>
                          <a:pt x="874159" y="0"/>
                        </a:cubicBezTo>
                        <a:lnTo>
                          <a:pt x="874159" y="0"/>
                        </a:lnTo>
                        <a:cubicBezTo>
                          <a:pt x="1057163" y="-41717"/>
                          <a:pt x="1191983" y="44967"/>
                          <a:pt x="1271901" y="0"/>
                        </a:cubicBezTo>
                        <a:cubicBezTo>
                          <a:pt x="1351819" y="-44967"/>
                          <a:pt x="1579824" y="41656"/>
                          <a:pt x="1708980" y="0"/>
                        </a:cubicBezTo>
                        <a:cubicBezTo>
                          <a:pt x="1838136" y="-41656"/>
                          <a:pt x="2013823" y="10556"/>
                          <a:pt x="2185396" y="0"/>
                        </a:cubicBezTo>
                        <a:cubicBezTo>
                          <a:pt x="2346940" y="-17670"/>
                          <a:pt x="2509021" y="10535"/>
                          <a:pt x="2655061" y="0"/>
                        </a:cubicBezTo>
                        <a:cubicBezTo>
                          <a:pt x="2801102" y="-10535"/>
                          <a:pt x="3114914" y="63646"/>
                          <a:pt x="3235236" y="0"/>
                        </a:cubicBezTo>
                        <a:cubicBezTo>
                          <a:pt x="3355558" y="-63646"/>
                          <a:pt x="3597231" y="22130"/>
                          <a:pt x="3760156" y="0"/>
                        </a:cubicBezTo>
                        <a:cubicBezTo>
                          <a:pt x="3923081" y="-22130"/>
                          <a:pt x="4097539" y="1355"/>
                          <a:pt x="4367957" y="0"/>
                        </a:cubicBezTo>
                        <a:cubicBezTo>
                          <a:pt x="4638375" y="-1355"/>
                          <a:pt x="4737121" y="36684"/>
                          <a:pt x="4948132" y="0"/>
                        </a:cubicBezTo>
                        <a:cubicBezTo>
                          <a:pt x="5108817" y="11323"/>
                          <a:pt x="5245851" y="127304"/>
                          <a:pt x="5244951" y="296819"/>
                        </a:cubicBezTo>
                        <a:cubicBezTo>
                          <a:pt x="5282004" y="407228"/>
                          <a:pt x="5237248" y="493717"/>
                          <a:pt x="5244951" y="682673"/>
                        </a:cubicBezTo>
                        <a:cubicBezTo>
                          <a:pt x="5252654" y="871629"/>
                          <a:pt x="5236097" y="951884"/>
                          <a:pt x="5244951" y="1038846"/>
                        </a:cubicBezTo>
                        <a:lnTo>
                          <a:pt x="5244951" y="1038846"/>
                        </a:lnTo>
                        <a:cubicBezTo>
                          <a:pt x="5274312" y="1205442"/>
                          <a:pt x="5205614" y="1365624"/>
                          <a:pt x="5244951" y="1484066"/>
                        </a:cubicBezTo>
                        <a:lnTo>
                          <a:pt x="5244951" y="1484060"/>
                        </a:lnTo>
                        <a:cubicBezTo>
                          <a:pt x="5278988" y="1615648"/>
                          <a:pt x="5151270" y="1755361"/>
                          <a:pt x="4948132" y="1780879"/>
                        </a:cubicBezTo>
                        <a:cubicBezTo>
                          <a:pt x="4813406" y="1807050"/>
                          <a:pt x="4669678" y="1731160"/>
                          <a:pt x="4395585" y="1780879"/>
                        </a:cubicBezTo>
                        <a:cubicBezTo>
                          <a:pt x="4121492" y="1830598"/>
                          <a:pt x="3958263" y="1728497"/>
                          <a:pt x="3787783" y="1780879"/>
                        </a:cubicBezTo>
                        <a:cubicBezTo>
                          <a:pt x="3617303" y="1833261"/>
                          <a:pt x="3345058" y="1735820"/>
                          <a:pt x="3179981" y="1780879"/>
                        </a:cubicBezTo>
                        <a:cubicBezTo>
                          <a:pt x="3014904" y="1825938"/>
                          <a:pt x="2875402" y="1756317"/>
                          <a:pt x="2682688" y="1780879"/>
                        </a:cubicBezTo>
                        <a:cubicBezTo>
                          <a:pt x="2489974" y="1805441"/>
                          <a:pt x="2296672" y="1761069"/>
                          <a:pt x="2185396" y="1780879"/>
                        </a:cubicBezTo>
                        <a:cubicBezTo>
                          <a:pt x="1997725" y="1849710"/>
                          <a:pt x="1889682" y="1808301"/>
                          <a:pt x="1654308" y="1883175"/>
                        </a:cubicBezTo>
                        <a:cubicBezTo>
                          <a:pt x="1418934" y="1958049"/>
                          <a:pt x="1365607" y="1889567"/>
                          <a:pt x="1123219" y="1985471"/>
                        </a:cubicBezTo>
                        <a:cubicBezTo>
                          <a:pt x="880831" y="2081375"/>
                          <a:pt x="783652" y="2014312"/>
                          <a:pt x="682316" y="2070396"/>
                        </a:cubicBezTo>
                        <a:cubicBezTo>
                          <a:pt x="726139" y="1986586"/>
                          <a:pt x="811797" y="1942580"/>
                          <a:pt x="874159" y="1780879"/>
                        </a:cubicBezTo>
                        <a:cubicBezTo>
                          <a:pt x="656162" y="1830458"/>
                          <a:pt x="536532" y="1719425"/>
                          <a:pt x="296819" y="1780879"/>
                        </a:cubicBezTo>
                        <a:cubicBezTo>
                          <a:pt x="139478" y="1782090"/>
                          <a:pt x="6355" y="1606235"/>
                          <a:pt x="0" y="1484060"/>
                        </a:cubicBezTo>
                        <a:lnTo>
                          <a:pt x="0" y="1484066"/>
                        </a:lnTo>
                        <a:cubicBezTo>
                          <a:pt x="-19649" y="1283390"/>
                          <a:pt x="1928" y="1167693"/>
                          <a:pt x="0" y="1038846"/>
                        </a:cubicBezTo>
                        <a:lnTo>
                          <a:pt x="0" y="1038846"/>
                        </a:lnTo>
                        <a:cubicBezTo>
                          <a:pt x="-38539" y="875009"/>
                          <a:pt x="2369" y="854370"/>
                          <a:pt x="0" y="690093"/>
                        </a:cubicBezTo>
                        <a:cubicBezTo>
                          <a:pt x="-2369" y="525816"/>
                          <a:pt x="7047" y="395215"/>
                          <a:pt x="0" y="29681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Emotion :Shocked</a:t>
            </a:r>
            <a:br>
              <a:rPr lang="en-US" sz="3600" b="1" dirty="0">
                <a:solidFill>
                  <a:schemeClr val="bg1"/>
                </a:solidFill>
              </a:rPr>
            </a:br>
            <a:r>
              <a:rPr lang="en-US" sz="3600" b="1" dirty="0">
                <a:solidFill>
                  <a:schemeClr val="bg1"/>
                </a:solidFill>
              </a:rPr>
              <a:t>Activity : Distracted</a:t>
            </a:r>
          </a:p>
        </p:txBody>
      </p:sp>
      <p:sp>
        <p:nvSpPr>
          <p:cNvPr id="23" name="Speech Bubble: Rectangle with Corners Rounded 22">
            <a:extLst>
              <a:ext uri="{FF2B5EF4-FFF2-40B4-BE49-F238E27FC236}">
                <a16:creationId xmlns:a16="http://schemas.microsoft.com/office/drawing/2014/main" id="{2F0147D2-5E74-487B-8729-951DFB550D3B}"/>
              </a:ext>
            </a:extLst>
          </p:cNvPr>
          <p:cNvSpPr/>
          <p:nvPr/>
        </p:nvSpPr>
        <p:spPr>
          <a:xfrm flipH="1">
            <a:off x="681346" y="11418320"/>
            <a:ext cx="5693509" cy="1780879"/>
          </a:xfrm>
          <a:prstGeom prst="wedgeRoundRectCallout">
            <a:avLst>
              <a:gd name="adj1" fmla="val -49582"/>
              <a:gd name="adj2" fmla="val -85274"/>
              <a:gd name="adj3" fmla="val 16667"/>
            </a:avLst>
          </a:prstGeom>
          <a:noFill/>
          <a:ln w="57150">
            <a:solidFill>
              <a:schemeClr val="accent3">
                <a:lumMod val="40000"/>
                <a:lumOff val="60000"/>
              </a:schemeClr>
            </a:solidFill>
            <a:prstDash val="sysDot"/>
            <a:extLst>
              <a:ext uri="{C807C97D-BFC1-408E-A445-0C87EB9F89A2}">
                <ask:lineSketchStyleProps xmlns:ask="http://schemas.microsoft.com/office/drawing/2018/sketchyshapes" sd="668346716">
                  <a:custGeom>
                    <a:avLst/>
                    <a:gdLst>
                      <a:gd name="connsiteX0" fmla="*/ 0 w 5244951"/>
                      <a:gd name="connsiteY0" fmla="*/ 296819 h 1780879"/>
                      <a:gd name="connsiteX1" fmla="*/ 296819 w 5244951"/>
                      <a:gd name="connsiteY1" fmla="*/ 0 h 1780879"/>
                      <a:gd name="connsiteX2" fmla="*/ 874159 w 5244951"/>
                      <a:gd name="connsiteY2" fmla="*/ 0 h 1780879"/>
                      <a:gd name="connsiteX3" fmla="*/ 874159 w 5244951"/>
                      <a:gd name="connsiteY3" fmla="*/ 0 h 1780879"/>
                      <a:gd name="connsiteX4" fmla="*/ 1271901 w 5244951"/>
                      <a:gd name="connsiteY4" fmla="*/ 0 h 1780879"/>
                      <a:gd name="connsiteX5" fmla="*/ 1708980 w 5244951"/>
                      <a:gd name="connsiteY5" fmla="*/ 0 h 1780879"/>
                      <a:gd name="connsiteX6" fmla="*/ 2185396 w 5244951"/>
                      <a:gd name="connsiteY6" fmla="*/ 0 h 1780879"/>
                      <a:gd name="connsiteX7" fmla="*/ 2655061 w 5244951"/>
                      <a:gd name="connsiteY7" fmla="*/ 0 h 1780879"/>
                      <a:gd name="connsiteX8" fmla="*/ 3235236 w 5244951"/>
                      <a:gd name="connsiteY8" fmla="*/ 0 h 1780879"/>
                      <a:gd name="connsiteX9" fmla="*/ 3760156 w 5244951"/>
                      <a:gd name="connsiteY9" fmla="*/ 0 h 1780879"/>
                      <a:gd name="connsiteX10" fmla="*/ 4367957 w 5244951"/>
                      <a:gd name="connsiteY10" fmla="*/ 0 h 1780879"/>
                      <a:gd name="connsiteX11" fmla="*/ 4948132 w 5244951"/>
                      <a:gd name="connsiteY11" fmla="*/ 0 h 1780879"/>
                      <a:gd name="connsiteX12" fmla="*/ 5244951 w 5244951"/>
                      <a:gd name="connsiteY12" fmla="*/ 296819 h 1780879"/>
                      <a:gd name="connsiteX13" fmla="*/ 5244951 w 5244951"/>
                      <a:gd name="connsiteY13" fmla="*/ 682673 h 1780879"/>
                      <a:gd name="connsiteX14" fmla="*/ 5244951 w 5244951"/>
                      <a:gd name="connsiteY14" fmla="*/ 1038846 h 1780879"/>
                      <a:gd name="connsiteX15" fmla="*/ 5244951 w 5244951"/>
                      <a:gd name="connsiteY15" fmla="*/ 1038846 h 1780879"/>
                      <a:gd name="connsiteX16" fmla="*/ 5244951 w 5244951"/>
                      <a:gd name="connsiteY16" fmla="*/ 1484066 h 1780879"/>
                      <a:gd name="connsiteX17" fmla="*/ 5244951 w 5244951"/>
                      <a:gd name="connsiteY17" fmla="*/ 1484060 h 1780879"/>
                      <a:gd name="connsiteX18" fmla="*/ 4948132 w 5244951"/>
                      <a:gd name="connsiteY18" fmla="*/ 1780879 h 1780879"/>
                      <a:gd name="connsiteX19" fmla="*/ 4395585 w 5244951"/>
                      <a:gd name="connsiteY19" fmla="*/ 1780879 h 1780879"/>
                      <a:gd name="connsiteX20" fmla="*/ 3787783 w 5244951"/>
                      <a:gd name="connsiteY20" fmla="*/ 1780879 h 1780879"/>
                      <a:gd name="connsiteX21" fmla="*/ 3179981 w 5244951"/>
                      <a:gd name="connsiteY21" fmla="*/ 1780879 h 1780879"/>
                      <a:gd name="connsiteX22" fmla="*/ 2682688 w 5244951"/>
                      <a:gd name="connsiteY22" fmla="*/ 1780879 h 1780879"/>
                      <a:gd name="connsiteX23" fmla="*/ 2185396 w 5244951"/>
                      <a:gd name="connsiteY23" fmla="*/ 1780879 h 1780879"/>
                      <a:gd name="connsiteX24" fmla="*/ 1654308 w 5244951"/>
                      <a:gd name="connsiteY24" fmla="*/ 1883175 h 1780879"/>
                      <a:gd name="connsiteX25" fmla="*/ 1123219 w 5244951"/>
                      <a:gd name="connsiteY25" fmla="*/ 1985471 h 1780879"/>
                      <a:gd name="connsiteX26" fmla="*/ 682316 w 5244951"/>
                      <a:gd name="connsiteY26" fmla="*/ 2070396 h 1780879"/>
                      <a:gd name="connsiteX27" fmla="*/ 874159 w 5244951"/>
                      <a:gd name="connsiteY27" fmla="*/ 1780879 h 1780879"/>
                      <a:gd name="connsiteX28" fmla="*/ 296819 w 5244951"/>
                      <a:gd name="connsiteY28" fmla="*/ 1780879 h 1780879"/>
                      <a:gd name="connsiteX29" fmla="*/ 0 w 5244951"/>
                      <a:gd name="connsiteY29" fmla="*/ 1484060 h 1780879"/>
                      <a:gd name="connsiteX30" fmla="*/ 0 w 5244951"/>
                      <a:gd name="connsiteY30" fmla="*/ 1484066 h 1780879"/>
                      <a:gd name="connsiteX31" fmla="*/ 0 w 5244951"/>
                      <a:gd name="connsiteY31" fmla="*/ 1038846 h 1780879"/>
                      <a:gd name="connsiteX32" fmla="*/ 0 w 5244951"/>
                      <a:gd name="connsiteY32" fmla="*/ 1038846 h 1780879"/>
                      <a:gd name="connsiteX33" fmla="*/ 0 w 5244951"/>
                      <a:gd name="connsiteY33" fmla="*/ 690093 h 1780879"/>
                      <a:gd name="connsiteX34" fmla="*/ 0 w 5244951"/>
                      <a:gd name="connsiteY34" fmla="*/ 296819 h 178087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</a:cxnLst>
                    <a:rect l="l" t="t" r="r" b="b"/>
                    <a:pathLst>
                      <a:path w="5244951" h="1780879" extrusionOk="0">
                        <a:moveTo>
                          <a:pt x="0" y="296819"/>
                        </a:moveTo>
                        <a:cubicBezTo>
                          <a:pt x="-9442" y="144835"/>
                          <a:pt x="180948" y="-3696"/>
                          <a:pt x="296819" y="0"/>
                        </a:cubicBezTo>
                        <a:cubicBezTo>
                          <a:pt x="554767" y="-67788"/>
                          <a:pt x="748086" y="19115"/>
                          <a:pt x="874159" y="0"/>
                        </a:cubicBezTo>
                        <a:lnTo>
                          <a:pt x="874159" y="0"/>
                        </a:lnTo>
                        <a:cubicBezTo>
                          <a:pt x="1057163" y="-41717"/>
                          <a:pt x="1191983" y="44967"/>
                          <a:pt x="1271901" y="0"/>
                        </a:cubicBezTo>
                        <a:cubicBezTo>
                          <a:pt x="1351819" y="-44967"/>
                          <a:pt x="1579824" y="41656"/>
                          <a:pt x="1708980" y="0"/>
                        </a:cubicBezTo>
                        <a:cubicBezTo>
                          <a:pt x="1838136" y="-41656"/>
                          <a:pt x="2013823" y="10556"/>
                          <a:pt x="2185396" y="0"/>
                        </a:cubicBezTo>
                        <a:cubicBezTo>
                          <a:pt x="2346940" y="-17670"/>
                          <a:pt x="2509021" y="10535"/>
                          <a:pt x="2655061" y="0"/>
                        </a:cubicBezTo>
                        <a:cubicBezTo>
                          <a:pt x="2801102" y="-10535"/>
                          <a:pt x="3114914" y="63646"/>
                          <a:pt x="3235236" y="0"/>
                        </a:cubicBezTo>
                        <a:cubicBezTo>
                          <a:pt x="3355558" y="-63646"/>
                          <a:pt x="3597231" y="22130"/>
                          <a:pt x="3760156" y="0"/>
                        </a:cubicBezTo>
                        <a:cubicBezTo>
                          <a:pt x="3923081" y="-22130"/>
                          <a:pt x="4097539" y="1355"/>
                          <a:pt x="4367957" y="0"/>
                        </a:cubicBezTo>
                        <a:cubicBezTo>
                          <a:pt x="4638375" y="-1355"/>
                          <a:pt x="4737121" y="36684"/>
                          <a:pt x="4948132" y="0"/>
                        </a:cubicBezTo>
                        <a:cubicBezTo>
                          <a:pt x="5108817" y="11323"/>
                          <a:pt x="5245851" y="127304"/>
                          <a:pt x="5244951" y="296819"/>
                        </a:cubicBezTo>
                        <a:cubicBezTo>
                          <a:pt x="5282004" y="407228"/>
                          <a:pt x="5237248" y="493717"/>
                          <a:pt x="5244951" y="682673"/>
                        </a:cubicBezTo>
                        <a:cubicBezTo>
                          <a:pt x="5252654" y="871629"/>
                          <a:pt x="5236097" y="951884"/>
                          <a:pt x="5244951" y="1038846"/>
                        </a:cubicBezTo>
                        <a:lnTo>
                          <a:pt x="5244951" y="1038846"/>
                        </a:lnTo>
                        <a:cubicBezTo>
                          <a:pt x="5274312" y="1205442"/>
                          <a:pt x="5205614" y="1365624"/>
                          <a:pt x="5244951" y="1484066"/>
                        </a:cubicBezTo>
                        <a:lnTo>
                          <a:pt x="5244951" y="1484060"/>
                        </a:lnTo>
                        <a:cubicBezTo>
                          <a:pt x="5278988" y="1615648"/>
                          <a:pt x="5151270" y="1755361"/>
                          <a:pt x="4948132" y="1780879"/>
                        </a:cubicBezTo>
                        <a:cubicBezTo>
                          <a:pt x="4813406" y="1807050"/>
                          <a:pt x="4669678" y="1731160"/>
                          <a:pt x="4395585" y="1780879"/>
                        </a:cubicBezTo>
                        <a:cubicBezTo>
                          <a:pt x="4121492" y="1830598"/>
                          <a:pt x="3958263" y="1728497"/>
                          <a:pt x="3787783" y="1780879"/>
                        </a:cubicBezTo>
                        <a:cubicBezTo>
                          <a:pt x="3617303" y="1833261"/>
                          <a:pt x="3345058" y="1735820"/>
                          <a:pt x="3179981" y="1780879"/>
                        </a:cubicBezTo>
                        <a:cubicBezTo>
                          <a:pt x="3014904" y="1825938"/>
                          <a:pt x="2875402" y="1756317"/>
                          <a:pt x="2682688" y="1780879"/>
                        </a:cubicBezTo>
                        <a:cubicBezTo>
                          <a:pt x="2489974" y="1805441"/>
                          <a:pt x="2296672" y="1761069"/>
                          <a:pt x="2185396" y="1780879"/>
                        </a:cubicBezTo>
                        <a:cubicBezTo>
                          <a:pt x="1997725" y="1849710"/>
                          <a:pt x="1889682" y="1808301"/>
                          <a:pt x="1654308" y="1883175"/>
                        </a:cubicBezTo>
                        <a:cubicBezTo>
                          <a:pt x="1418934" y="1958049"/>
                          <a:pt x="1365607" y="1889567"/>
                          <a:pt x="1123219" y="1985471"/>
                        </a:cubicBezTo>
                        <a:cubicBezTo>
                          <a:pt x="880831" y="2081375"/>
                          <a:pt x="783652" y="2014312"/>
                          <a:pt x="682316" y="2070396"/>
                        </a:cubicBezTo>
                        <a:cubicBezTo>
                          <a:pt x="726139" y="1986586"/>
                          <a:pt x="811797" y="1942580"/>
                          <a:pt x="874159" y="1780879"/>
                        </a:cubicBezTo>
                        <a:cubicBezTo>
                          <a:pt x="656162" y="1830458"/>
                          <a:pt x="536532" y="1719425"/>
                          <a:pt x="296819" y="1780879"/>
                        </a:cubicBezTo>
                        <a:cubicBezTo>
                          <a:pt x="139478" y="1782090"/>
                          <a:pt x="6355" y="1606235"/>
                          <a:pt x="0" y="1484060"/>
                        </a:cubicBezTo>
                        <a:lnTo>
                          <a:pt x="0" y="1484066"/>
                        </a:lnTo>
                        <a:cubicBezTo>
                          <a:pt x="-19649" y="1283390"/>
                          <a:pt x="1928" y="1167693"/>
                          <a:pt x="0" y="1038846"/>
                        </a:cubicBezTo>
                        <a:lnTo>
                          <a:pt x="0" y="1038846"/>
                        </a:lnTo>
                        <a:cubicBezTo>
                          <a:pt x="-38539" y="875009"/>
                          <a:pt x="2369" y="854370"/>
                          <a:pt x="0" y="690093"/>
                        </a:cubicBezTo>
                        <a:cubicBezTo>
                          <a:pt x="-2369" y="525816"/>
                          <a:pt x="7047" y="395215"/>
                          <a:pt x="0" y="29681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Emotion :Joyful</a:t>
            </a:r>
            <a:br>
              <a:rPr lang="en-US" sz="3600" b="1" dirty="0">
                <a:solidFill>
                  <a:schemeClr val="bg1"/>
                </a:solidFill>
              </a:rPr>
            </a:br>
            <a:r>
              <a:rPr lang="en-US" sz="3600" b="1" dirty="0">
                <a:solidFill>
                  <a:schemeClr val="bg1"/>
                </a:solidFill>
              </a:rPr>
              <a:t>Activity : Distracted</a:t>
            </a:r>
          </a:p>
        </p:txBody>
      </p:sp>
    </p:spTree>
    <p:extLst>
      <p:ext uri="{BB962C8B-B14F-4D97-AF65-F5344CB8AC3E}">
        <p14:creationId xmlns:p14="http://schemas.microsoft.com/office/powerpoint/2010/main" val="23477103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220</TotalTime>
  <Words>114</Words>
  <Application>Microsoft Office PowerPoint</Application>
  <PresentationFormat>Custom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Agency FB</vt:lpstr>
      <vt:lpstr>Arial</vt:lpstr>
      <vt:lpstr>Calibri</vt:lpstr>
      <vt:lpstr>Calibri Light</vt:lpstr>
      <vt:lpstr>Franklin Gothic Heavy</vt:lpstr>
      <vt:lpstr>Minecraft</vt:lpstr>
      <vt:lpstr>Roboto</vt:lpstr>
      <vt:lpstr>RockoFLF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adithya s</dc:creator>
  <cp:lastModifiedBy>adithya s</cp:lastModifiedBy>
  <cp:revision>1</cp:revision>
  <dcterms:created xsi:type="dcterms:W3CDTF">2022-01-29T09:58:20Z</dcterms:created>
  <dcterms:modified xsi:type="dcterms:W3CDTF">2022-01-29T13:38:43Z</dcterms:modified>
</cp:coreProperties>
</file>