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80" r:id="rId10"/>
    <p:sldId id="279" r:id="rId11"/>
    <p:sldId id="274" r:id="rId12"/>
    <p:sldId id="273" r:id="rId13"/>
    <p:sldId id="28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hya S.T." userId="fa2a0da334559e6f" providerId="LiveId" clId="{8EA09F0D-DB9A-492C-A7C8-5EC23EA1535D}"/>
    <pc:docChg chg="undo custSel addSld delSld modSld sldOrd">
      <pc:chgData name="Adithya S.T." userId="fa2a0da334559e6f" providerId="LiveId" clId="{8EA09F0D-DB9A-492C-A7C8-5EC23EA1535D}" dt="2022-03-23T08:27:25.556" v="422" actId="20577"/>
      <pc:docMkLst>
        <pc:docMk/>
      </pc:docMkLst>
      <pc:sldChg chg="addSp delSp modSp mod">
        <pc:chgData name="Adithya S.T." userId="fa2a0da334559e6f" providerId="LiveId" clId="{8EA09F0D-DB9A-492C-A7C8-5EC23EA1535D}" dt="2022-03-09T09:30:26.403" v="248" actId="255"/>
        <pc:sldMkLst>
          <pc:docMk/>
          <pc:sldMk cId="2603679739" sldId="256"/>
        </pc:sldMkLst>
        <pc:spChg chg="mod">
          <ac:chgData name="Adithya S.T." userId="fa2a0da334559e6f" providerId="LiveId" clId="{8EA09F0D-DB9A-492C-A7C8-5EC23EA1535D}" dt="2022-03-09T09:24:11.362" v="223"/>
          <ac:spMkLst>
            <pc:docMk/>
            <pc:sldMk cId="2603679739" sldId="256"/>
            <ac:spMk id="2" creationId="{07E12E04-0041-4F86-989F-825404E238B7}"/>
          </ac:spMkLst>
        </pc:spChg>
        <pc:spChg chg="mod">
          <ac:chgData name="Adithya S.T." userId="fa2a0da334559e6f" providerId="LiveId" clId="{8EA09F0D-DB9A-492C-A7C8-5EC23EA1535D}" dt="2022-03-09T09:30:26.403" v="248" actId="255"/>
          <ac:spMkLst>
            <pc:docMk/>
            <pc:sldMk cId="2603679739" sldId="256"/>
            <ac:spMk id="3" creationId="{FBE3AB77-628E-4F60-98B3-D83D8A2D9D97}"/>
          </ac:spMkLst>
        </pc:spChg>
        <pc:picChg chg="add del mod">
          <ac:chgData name="Adithya S.T." userId="fa2a0da334559e6f" providerId="LiveId" clId="{8EA09F0D-DB9A-492C-A7C8-5EC23EA1535D}" dt="2022-03-09T09:29:59.001" v="243" actId="478"/>
          <ac:picMkLst>
            <pc:docMk/>
            <pc:sldMk cId="2603679739" sldId="256"/>
            <ac:picMk id="5" creationId="{28F920DC-971F-4AC1-8908-8967BE11CCE1}"/>
          </ac:picMkLst>
        </pc:picChg>
        <pc:picChg chg="add mod">
          <ac:chgData name="Adithya S.T." userId="fa2a0da334559e6f" providerId="LiveId" clId="{8EA09F0D-DB9A-492C-A7C8-5EC23EA1535D}" dt="2022-03-09T09:30:07.193" v="246" actId="1076"/>
          <ac:picMkLst>
            <pc:docMk/>
            <pc:sldMk cId="2603679739" sldId="256"/>
            <ac:picMk id="7" creationId="{094CD90E-7C38-463A-ACBB-A45364838BDA}"/>
          </ac:picMkLst>
        </pc:picChg>
      </pc:sldChg>
      <pc:sldChg chg="modSp mod">
        <pc:chgData name="Adithya S.T." userId="fa2a0da334559e6f" providerId="LiveId" clId="{8EA09F0D-DB9A-492C-A7C8-5EC23EA1535D}" dt="2022-03-09T09:24:11.362" v="223"/>
        <pc:sldMkLst>
          <pc:docMk/>
          <pc:sldMk cId="3455147281" sldId="257"/>
        </pc:sldMkLst>
        <pc:spChg chg="mod">
          <ac:chgData name="Adithya S.T." userId="fa2a0da334559e6f" providerId="LiveId" clId="{8EA09F0D-DB9A-492C-A7C8-5EC23EA1535D}" dt="2022-03-09T09:24:11.362" v="223"/>
          <ac:spMkLst>
            <pc:docMk/>
            <pc:sldMk cId="3455147281" sldId="257"/>
            <ac:spMk id="2" creationId="{BE228508-4D4B-45EA-B68D-5FE0EEE9C94D}"/>
          </ac:spMkLst>
        </pc:spChg>
        <pc:spChg chg="mod">
          <ac:chgData name="Adithya S.T." userId="fa2a0da334559e6f" providerId="LiveId" clId="{8EA09F0D-DB9A-492C-A7C8-5EC23EA1535D}" dt="2022-03-09T09:24:11.362" v="223"/>
          <ac:spMkLst>
            <pc:docMk/>
            <pc:sldMk cId="3455147281" sldId="257"/>
            <ac:spMk id="3" creationId="{FF973E16-9678-4C86-83E5-C13553F69703}"/>
          </ac:spMkLst>
        </pc:spChg>
      </pc:sldChg>
      <pc:sldChg chg="addSp modSp mod">
        <pc:chgData name="Adithya S.T." userId="fa2a0da334559e6f" providerId="LiveId" clId="{8EA09F0D-DB9A-492C-A7C8-5EC23EA1535D}" dt="2022-03-19T04:07:17.269" v="387" actId="14100"/>
        <pc:sldMkLst>
          <pc:docMk/>
          <pc:sldMk cId="566438966" sldId="258"/>
        </pc:sldMkLst>
        <pc:spChg chg="mod">
          <ac:chgData name="Adithya S.T." userId="fa2a0da334559e6f" providerId="LiveId" clId="{8EA09F0D-DB9A-492C-A7C8-5EC23EA1535D}" dt="2022-03-09T09:24:11.362" v="223"/>
          <ac:spMkLst>
            <pc:docMk/>
            <pc:sldMk cId="566438966" sldId="258"/>
            <ac:spMk id="2" creationId="{CC7505C1-03BB-450B-9010-0C2E96BC5875}"/>
          </ac:spMkLst>
        </pc:spChg>
        <pc:spChg chg="mod">
          <ac:chgData name="Adithya S.T." userId="fa2a0da334559e6f" providerId="LiveId" clId="{8EA09F0D-DB9A-492C-A7C8-5EC23EA1535D}" dt="2022-03-09T09:24:11.475" v="225" actId="27636"/>
          <ac:spMkLst>
            <pc:docMk/>
            <pc:sldMk cId="566438966" sldId="258"/>
            <ac:spMk id="3" creationId="{C2BB5138-4172-4432-BDB6-CCDB7A475D27}"/>
          </ac:spMkLst>
        </pc:spChg>
        <pc:picChg chg="add mod">
          <ac:chgData name="Adithya S.T." userId="fa2a0da334559e6f" providerId="LiveId" clId="{8EA09F0D-DB9A-492C-A7C8-5EC23EA1535D}" dt="2022-03-19T04:07:17.269" v="387" actId="14100"/>
          <ac:picMkLst>
            <pc:docMk/>
            <pc:sldMk cId="566438966" sldId="258"/>
            <ac:picMk id="5" creationId="{00C80145-4721-461F-9EAA-50D925736F34}"/>
          </ac:picMkLst>
        </pc:picChg>
      </pc:sldChg>
      <pc:sldChg chg="modSp mod">
        <pc:chgData name="Adithya S.T." userId="fa2a0da334559e6f" providerId="LiveId" clId="{8EA09F0D-DB9A-492C-A7C8-5EC23EA1535D}" dt="2022-03-23T08:26:57.227" v="411" actId="20577"/>
        <pc:sldMkLst>
          <pc:docMk/>
          <pc:sldMk cId="756601364" sldId="259"/>
        </pc:sldMkLst>
        <pc:spChg chg="mod">
          <ac:chgData name="Adithya S.T." userId="fa2a0da334559e6f" providerId="LiveId" clId="{8EA09F0D-DB9A-492C-A7C8-5EC23EA1535D}" dt="2022-03-09T09:24:11.362" v="223"/>
          <ac:spMkLst>
            <pc:docMk/>
            <pc:sldMk cId="756601364" sldId="259"/>
            <ac:spMk id="2" creationId="{9F4FBE96-446B-4BAD-BD61-8ED8C02181A7}"/>
          </ac:spMkLst>
        </pc:spChg>
        <pc:spChg chg="mod">
          <ac:chgData name="Adithya S.T." userId="fa2a0da334559e6f" providerId="LiveId" clId="{8EA09F0D-DB9A-492C-A7C8-5EC23EA1535D}" dt="2022-03-23T08:26:57.227" v="411" actId="20577"/>
          <ac:spMkLst>
            <pc:docMk/>
            <pc:sldMk cId="756601364" sldId="259"/>
            <ac:spMk id="3" creationId="{446F2D7E-4405-4887-ABB3-8E9F3A53B6FD}"/>
          </ac:spMkLst>
        </pc:spChg>
      </pc:sldChg>
      <pc:sldChg chg="addSp modSp mod">
        <pc:chgData name="Adithya S.T." userId="fa2a0da334559e6f" providerId="LiveId" clId="{8EA09F0D-DB9A-492C-A7C8-5EC23EA1535D}" dt="2022-03-19T04:08:07.146" v="394" actId="14100"/>
        <pc:sldMkLst>
          <pc:docMk/>
          <pc:sldMk cId="2798331413" sldId="260"/>
        </pc:sldMkLst>
        <pc:spChg chg="mod">
          <ac:chgData name="Adithya S.T." userId="fa2a0da334559e6f" providerId="LiveId" clId="{8EA09F0D-DB9A-492C-A7C8-5EC23EA1535D}" dt="2022-03-09T09:24:11.362" v="223"/>
          <ac:spMkLst>
            <pc:docMk/>
            <pc:sldMk cId="2798331413" sldId="260"/>
            <ac:spMk id="2" creationId="{6CDB6219-E9AF-476D-93B0-6587216FF1E0}"/>
          </ac:spMkLst>
        </pc:spChg>
        <pc:spChg chg="mod">
          <ac:chgData name="Adithya S.T." userId="fa2a0da334559e6f" providerId="LiveId" clId="{8EA09F0D-DB9A-492C-A7C8-5EC23EA1535D}" dt="2022-03-09T09:24:11.362" v="223"/>
          <ac:spMkLst>
            <pc:docMk/>
            <pc:sldMk cId="2798331413" sldId="260"/>
            <ac:spMk id="3" creationId="{A89E0605-E669-4230-97C6-F7C6BEB45754}"/>
          </ac:spMkLst>
        </pc:spChg>
        <pc:picChg chg="add mod">
          <ac:chgData name="Adithya S.T." userId="fa2a0da334559e6f" providerId="LiveId" clId="{8EA09F0D-DB9A-492C-A7C8-5EC23EA1535D}" dt="2022-03-19T04:08:07.146" v="394" actId="14100"/>
          <ac:picMkLst>
            <pc:docMk/>
            <pc:sldMk cId="2798331413" sldId="260"/>
            <ac:picMk id="5" creationId="{9A66D07E-E123-44F0-86DC-20EDCEC0679C}"/>
          </ac:picMkLst>
        </pc:picChg>
      </pc:sldChg>
      <pc:sldChg chg="addSp modSp mod">
        <pc:chgData name="Adithya S.T." userId="fa2a0da334559e6f" providerId="LiveId" clId="{8EA09F0D-DB9A-492C-A7C8-5EC23EA1535D}" dt="2022-03-19T04:09:45.067" v="397" actId="1076"/>
        <pc:sldMkLst>
          <pc:docMk/>
          <pc:sldMk cId="3608187489" sldId="261"/>
        </pc:sldMkLst>
        <pc:spChg chg="mod">
          <ac:chgData name="Adithya S.T." userId="fa2a0da334559e6f" providerId="LiveId" clId="{8EA09F0D-DB9A-492C-A7C8-5EC23EA1535D}" dt="2022-03-09T09:24:11.362" v="223"/>
          <ac:spMkLst>
            <pc:docMk/>
            <pc:sldMk cId="3608187489" sldId="261"/>
            <ac:spMk id="2" creationId="{A04B2549-60D8-4C43-AEEE-4239F3E60838}"/>
          </ac:spMkLst>
        </pc:spChg>
        <pc:picChg chg="add mod">
          <ac:chgData name="Adithya S.T." userId="fa2a0da334559e6f" providerId="LiveId" clId="{8EA09F0D-DB9A-492C-A7C8-5EC23EA1535D}" dt="2022-03-19T04:09:45.067" v="397" actId="1076"/>
          <ac:picMkLst>
            <pc:docMk/>
            <pc:sldMk cId="3608187489" sldId="261"/>
            <ac:picMk id="4" creationId="{B3482DF6-4F96-4EAF-B9E1-1D6239D2B5DC}"/>
          </ac:picMkLst>
        </pc:picChg>
      </pc:sldChg>
      <pc:sldChg chg="addSp modSp mod">
        <pc:chgData name="Adithya S.T." userId="fa2a0da334559e6f" providerId="LiveId" clId="{8EA09F0D-DB9A-492C-A7C8-5EC23EA1535D}" dt="2022-03-19T04:10:40.328" v="401" actId="14100"/>
        <pc:sldMkLst>
          <pc:docMk/>
          <pc:sldMk cId="1642219177" sldId="262"/>
        </pc:sldMkLst>
        <pc:spChg chg="mod">
          <ac:chgData name="Adithya S.T." userId="fa2a0da334559e6f" providerId="LiveId" clId="{8EA09F0D-DB9A-492C-A7C8-5EC23EA1535D}" dt="2022-03-09T09:24:11.362" v="223"/>
          <ac:spMkLst>
            <pc:docMk/>
            <pc:sldMk cId="1642219177" sldId="262"/>
            <ac:spMk id="2" creationId="{6FE678B8-A651-47A5-9AFB-DC1BA4BF7639}"/>
          </ac:spMkLst>
        </pc:spChg>
        <pc:spChg chg="mod">
          <ac:chgData name="Adithya S.T." userId="fa2a0da334559e6f" providerId="LiveId" clId="{8EA09F0D-DB9A-492C-A7C8-5EC23EA1535D}" dt="2022-03-09T09:24:11.362" v="223"/>
          <ac:spMkLst>
            <pc:docMk/>
            <pc:sldMk cId="1642219177" sldId="262"/>
            <ac:spMk id="3" creationId="{1809774D-6C0F-40C0-B076-78A612FB13D9}"/>
          </ac:spMkLst>
        </pc:spChg>
        <pc:picChg chg="add mod">
          <ac:chgData name="Adithya S.T." userId="fa2a0da334559e6f" providerId="LiveId" clId="{8EA09F0D-DB9A-492C-A7C8-5EC23EA1535D}" dt="2022-03-19T04:10:40.328" v="401" actId="14100"/>
          <ac:picMkLst>
            <pc:docMk/>
            <pc:sldMk cId="1642219177" sldId="262"/>
            <ac:picMk id="5" creationId="{047DC803-3E6A-428D-AB49-EE759AC88A04}"/>
          </ac:picMkLst>
        </pc:picChg>
      </pc:sldChg>
      <pc:sldChg chg="addSp modSp mod">
        <pc:chgData name="Adithya S.T." userId="fa2a0da334559e6f" providerId="LiveId" clId="{8EA09F0D-DB9A-492C-A7C8-5EC23EA1535D}" dt="2022-03-19T04:10:53.015" v="403" actId="1076"/>
        <pc:sldMkLst>
          <pc:docMk/>
          <pc:sldMk cId="3848684922" sldId="263"/>
        </pc:sldMkLst>
        <pc:spChg chg="mod">
          <ac:chgData name="Adithya S.T." userId="fa2a0da334559e6f" providerId="LiveId" clId="{8EA09F0D-DB9A-492C-A7C8-5EC23EA1535D}" dt="2022-03-09T09:24:11.362" v="223"/>
          <ac:spMkLst>
            <pc:docMk/>
            <pc:sldMk cId="3848684922" sldId="263"/>
            <ac:spMk id="2" creationId="{C1C2FDDD-3A54-4AD2-A855-868DE42812DC}"/>
          </ac:spMkLst>
        </pc:spChg>
        <pc:spChg chg="mod">
          <ac:chgData name="Adithya S.T." userId="fa2a0da334559e6f" providerId="LiveId" clId="{8EA09F0D-DB9A-492C-A7C8-5EC23EA1535D}" dt="2022-03-11T09:00:53.309" v="313" actId="20577"/>
          <ac:spMkLst>
            <pc:docMk/>
            <pc:sldMk cId="3848684922" sldId="263"/>
            <ac:spMk id="3" creationId="{F7E60C65-9110-46E9-A736-74FA951D1839}"/>
          </ac:spMkLst>
        </pc:spChg>
        <pc:picChg chg="add mod">
          <ac:chgData name="Adithya S.T." userId="fa2a0da334559e6f" providerId="LiveId" clId="{8EA09F0D-DB9A-492C-A7C8-5EC23EA1535D}" dt="2022-03-19T04:10:53.015" v="403" actId="1076"/>
          <ac:picMkLst>
            <pc:docMk/>
            <pc:sldMk cId="3848684922" sldId="263"/>
            <ac:picMk id="4" creationId="{3BCED7DC-E4D6-47A7-9E55-A0028AD18F4C}"/>
          </ac:picMkLst>
        </pc:picChg>
      </pc:sldChg>
      <pc:sldChg chg="modSp del">
        <pc:chgData name="Adithya S.T." userId="fa2a0da334559e6f" providerId="LiveId" clId="{8EA09F0D-DB9A-492C-A7C8-5EC23EA1535D}" dt="2022-03-11T09:01:10.747" v="315" actId="2696"/>
        <pc:sldMkLst>
          <pc:docMk/>
          <pc:sldMk cId="4081878210" sldId="264"/>
        </pc:sldMkLst>
        <pc:spChg chg="mod">
          <ac:chgData name="Adithya S.T." userId="fa2a0da334559e6f" providerId="LiveId" clId="{8EA09F0D-DB9A-492C-A7C8-5EC23EA1535D}" dt="2022-03-09T09:24:11.362" v="223"/>
          <ac:spMkLst>
            <pc:docMk/>
            <pc:sldMk cId="4081878210" sldId="264"/>
            <ac:spMk id="2" creationId="{CFF97679-F755-4857-8AEC-8BABEED6A521}"/>
          </ac:spMkLst>
        </pc:spChg>
        <pc:spChg chg="mod">
          <ac:chgData name="Adithya S.T." userId="fa2a0da334559e6f" providerId="LiveId" clId="{8EA09F0D-DB9A-492C-A7C8-5EC23EA1535D}" dt="2022-03-09T09:24:11.362" v="223"/>
          <ac:spMkLst>
            <pc:docMk/>
            <pc:sldMk cId="4081878210" sldId="264"/>
            <ac:spMk id="3" creationId="{CD3ACDFA-CFCC-4D3B-8224-524149A83FEF}"/>
          </ac:spMkLst>
        </pc:spChg>
      </pc:sldChg>
      <pc:sldChg chg="modSp del">
        <pc:chgData name="Adithya S.T." userId="fa2a0da334559e6f" providerId="LiveId" clId="{8EA09F0D-DB9A-492C-A7C8-5EC23EA1535D}" dt="2022-03-11T09:01:20.688" v="316" actId="2696"/>
        <pc:sldMkLst>
          <pc:docMk/>
          <pc:sldMk cId="3836860500" sldId="265"/>
        </pc:sldMkLst>
        <pc:spChg chg="mod">
          <ac:chgData name="Adithya S.T." userId="fa2a0da334559e6f" providerId="LiveId" clId="{8EA09F0D-DB9A-492C-A7C8-5EC23EA1535D}" dt="2022-03-09T09:24:11.362" v="223"/>
          <ac:spMkLst>
            <pc:docMk/>
            <pc:sldMk cId="3836860500" sldId="265"/>
            <ac:spMk id="2" creationId="{1EA34F96-468A-4817-82C2-A79597101934}"/>
          </ac:spMkLst>
        </pc:spChg>
        <pc:spChg chg="mod">
          <ac:chgData name="Adithya S.T." userId="fa2a0da334559e6f" providerId="LiveId" clId="{8EA09F0D-DB9A-492C-A7C8-5EC23EA1535D}" dt="2022-03-09T09:24:11.362" v="223"/>
          <ac:spMkLst>
            <pc:docMk/>
            <pc:sldMk cId="3836860500" sldId="265"/>
            <ac:spMk id="3" creationId="{1E36FB27-0678-45C6-B0A8-F3EEE7B4F308}"/>
          </ac:spMkLst>
        </pc:spChg>
      </pc:sldChg>
      <pc:sldChg chg="modSp del">
        <pc:chgData name="Adithya S.T." userId="fa2a0da334559e6f" providerId="LiveId" clId="{8EA09F0D-DB9A-492C-A7C8-5EC23EA1535D}" dt="2022-03-11T09:01:41.529" v="317" actId="2696"/>
        <pc:sldMkLst>
          <pc:docMk/>
          <pc:sldMk cId="1824912322" sldId="266"/>
        </pc:sldMkLst>
        <pc:spChg chg="mod">
          <ac:chgData name="Adithya S.T." userId="fa2a0da334559e6f" providerId="LiveId" clId="{8EA09F0D-DB9A-492C-A7C8-5EC23EA1535D}" dt="2022-03-09T09:24:11.362" v="223"/>
          <ac:spMkLst>
            <pc:docMk/>
            <pc:sldMk cId="1824912322" sldId="266"/>
            <ac:spMk id="2" creationId="{EA9078CE-2DC2-4C8A-BCC5-A6CF00F3547F}"/>
          </ac:spMkLst>
        </pc:spChg>
        <pc:spChg chg="mod">
          <ac:chgData name="Adithya S.T." userId="fa2a0da334559e6f" providerId="LiveId" clId="{8EA09F0D-DB9A-492C-A7C8-5EC23EA1535D}" dt="2022-03-09T09:24:11.362" v="223"/>
          <ac:spMkLst>
            <pc:docMk/>
            <pc:sldMk cId="1824912322" sldId="266"/>
            <ac:spMk id="3" creationId="{9723ECC2-4250-4533-9EBA-E76B2E1D1A59}"/>
          </ac:spMkLst>
        </pc:spChg>
      </pc:sldChg>
      <pc:sldChg chg="modSp del">
        <pc:chgData name="Adithya S.T." userId="fa2a0da334559e6f" providerId="LiveId" clId="{8EA09F0D-DB9A-492C-A7C8-5EC23EA1535D}" dt="2022-03-11T09:01:53.368" v="318" actId="2696"/>
        <pc:sldMkLst>
          <pc:docMk/>
          <pc:sldMk cId="1104498613" sldId="267"/>
        </pc:sldMkLst>
        <pc:spChg chg="mod">
          <ac:chgData name="Adithya S.T." userId="fa2a0da334559e6f" providerId="LiveId" clId="{8EA09F0D-DB9A-492C-A7C8-5EC23EA1535D}" dt="2022-03-09T09:24:11.362" v="223"/>
          <ac:spMkLst>
            <pc:docMk/>
            <pc:sldMk cId="1104498613" sldId="267"/>
            <ac:spMk id="2" creationId="{B655B803-8771-4ED4-A6CA-CE72B91AFF8F}"/>
          </ac:spMkLst>
        </pc:spChg>
        <pc:spChg chg="mod">
          <ac:chgData name="Adithya S.T." userId="fa2a0da334559e6f" providerId="LiveId" clId="{8EA09F0D-DB9A-492C-A7C8-5EC23EA1535D}" dt="2022-03-09T09:24:11.362" v="223"/>
          <ac:spMkLst>
            <pc:docMk/>
            <pc:sldMk cId="1104498613" sldId="267"/>
            <ac:spMk id="3" creationId="{E507B118-4F2D-46C0-82F2-E8E7AA4A9067}"/>
          </ac:spMkLst>
        </pc:spChg>
      </pc:sldChg>
      <pc:sldChg chg="modSp del mod">
        <pc:chgData name="Adithya S.T." userId="fa2a0da334559e6f" providerId="LiveId" clId="{8EA09F0D-DB9A-492C-A7C8-5EC23EA1535D}" dt="2022-03-11T09:01:56.679" v="319" actId="2696"/>
        <pc:sldMkLst>
          <pc:docMk/>
          <pc:sldMk cId="2297515845" sldId="268"/>
        </pc:sldMkLst>
        <pc:spChg chg="mod">
          <ac:chgData name="Adithya S.T." userId="fa2a0da334559e6f" providerId="LiveId" clId="{8EA09F0D-DB9A-492C-A7C8-5EC23EA1535D}" dt="2022-03-09T09:26:06.715" v="232" actId="20577"/>
          <ac:spMkLst>
            <pc:docMk/>
            <pc:sldMk cId="2297515845" sldId="268"/>
            <ac:spMk id="2" creationId="{3423F1A2-368F-4366-8FD4-5C6990CCD418}"/>
          </ac:spMkLst>
        </pc:spChg>
        <pc:spChg chg="mod">
          <ac:chgData name="Adithya S.T." userId="fa2a0da334559e6f" providerId="LiveId" clId="{8EA09F0D-DB9A-492C-A7C8-5EC23EA1535D}" dt="2022-03-11T08:18:03.324" v="252" actId="20577"/>
          <ac:spMkLst>
            <pc:docMk/>
            <pc:sldMk cId="2297515845" sldId="268"/>
            <ac:spMk id="3" creationId="{BA52F6F4-0304-4B37-BB54-C546134876CA}"/>
          </ac:spMkLst>
        </pc:spChg>
      </pc:sldChg>
      <pc:sldChg chg="modSp del mod ord">
        <pc:chgData name="Adithya S.T." userId="fa2a0da334559e6f" providerId="LiveId" clId="{8EA09F0D-DB9A-492C-A7C8-5EC23EA1535D}" dt="2022-03-11T09:02:03.704" v="320" actId="2696"/>
        <pc:sldMkLst>
          <pc:docMk/>
          <pc:sldMk cId="1914561432" sldId="269"/>
        </pc:sldMkLst>
        <pc:spChg chg="mod">
          <ac:chgData name="Adithya S.T." userId="fa2a0da334559e6f" providerId="LiveId" clId="{8EA09F0D-DB9A-492C-A7C8-5EC23EA1535D}" dt="2022-03-09T09:26:17.099" v="233" actId="20577"/>
          <ac:spMkLst>
            <pc:docMk/>
            <pc:sldMk cId="1914561432" sldId="269"/>
            <ac:spMk id="2" creationId="{B5B0F7C5-3D39-4792-ADEF-8BBACCE4BED1}"/>
          </ac:spMkLst>
        </pc:spChg>
        <pc:spChg chg="mod">
          <ac:chgData name="Adithya S.T." userId="fa2a0da334559e6f" providerId="LiveId" clId="{8EA09F0D-DB9A-492C-A7C8-5EC23EA1535D}" dt="2022-03-09T09:24:11.362" v="223"/>
          <ac:spMkLst>
            <pc:docMk/>
            <pc:sldMk cId="1914561432" sldId="269"/>
            <ac:spMk id="3" creationId="{CB756366-1851-4AF8-8FC5-C205540D3A9D}"/>
          </ac:spMkLst>
        </pc:spChg>
      </pc:sldChg>
      <pc:sldChg chg="modSp del mod">
        <pc:chgData name="Adithya S.T." userId="fa2a0da334559e6f" providerId="LiveId" clId="{8EA09F0D-DB9A-492C-A7C8-5EC23EA1535D}" dt="2022-03-11T09:02:08.192" v="321" actId="2696"/>
        <pc:sldMkLst>
          <pc:docMk/>
          <pc:sldMk cId="1748054220" sldId="270"/>
        </pc:sldMkLst>
        <pc:spChg chg="mod">
          <ac:chgData name="Adithya S.T." userId="fa2a0da334559e6f" providerId="LiveId" clId="{8EA09F0D-DB9A-492C-A7C8-5EC23EA1535D}" dt="2022-03-09T09:24:11.362" v="223"/>
          <ac:spMkLst>
            <pc:docMk/>
            <pc:sldMk cId="1748054220" sldId="270"/>
            <ac:spMk id="2" creationId="{4AC61A08-5A0C-4541-B370-E0ADB3862EEA}"/>
          </ac:spMkLst>
        </pc:spChg>
        <pc:spChg chg="mod">
          <ac:chgData name="Adithya S.T." userId="fa2a0da334559e6f" providerId="LiveId" clId="{8EA09F0D-DB9A-492C-A7C8-5EC23EA1535D}" dt="2022-03-09T09:24:11.506" v="228" actId="27636"/>
          <ac:spMkLst>
            <pc:docMk/>
            <pc:sldMk cId="1748054220" sldId="270"/>
            <ac:spMk id="3" creationId="{B667C919-FAEA-44F3-B22A-4C118000D33A}"/>
          </ac:spMkLst>
        </pc:spChg>
      </pc:sldChg>
      <pc:sldChg chg="modSp del mod">
        <pc:chgData name="Adithya S.T." userId="fa2a0da334559e6f" providerId="LiveId" clId="{8EA09F0D-DB9A-492C-A7C8-5EC23EA1535D}" dt="2022-03-11T09:02:15.507" v="322" actId="2696"/>
        <pc:sldMkLst>
          <pc:docMk/>
          <pc:sldMk cId="3315407951" sldId="271"/>
        </pc:sldMkLst>
        <pc:spChg chg="mod">
          <ac:chgData name="Adithya S.T." userId="fa2a0da334559e6f" providerId="LiveId" clId="{8EA09F0D-DB9A-492C-A7C8-5EC23EA1535D}" dt="2022-03-09T09:24:11.362" v="223"/>
          <ac:spMkLst>
            <pc:docMk/>
            <pc:sldMk cId="3315407951" sldId="271"/>
            <ac:spMk id="2" creationId="{35D6355C-6AC3-4C3A-98E6-DF8100C11835}"/>
          </ac:spMkLst>
        </pc:spChg>
        <pc:spChg chg="mod">
          <ac:chgData name="Adithya S.T." userId="fa2a0da334559e6f" providerId="LiveId" clId="{8EA09F0D-DB9A-492C-A7C8-5EC23EA1535D}" dt="2022-03-09T09:24:11.515" v="229" actId="27636"/>
          <ac:spMkLst>
            <pc:docMk/>
            <pc:sldMk cId="3315407951" sldId="271"/>
            <ac:spMk id="3" creationId="{09B98BEC-A57C-4098-A129-723B53E3B732}"/>
          </ac:spMkLst>
        </pc:spChg>
      </pc:sldChg>
      <pc:sldChg chg="modSp del mod">
        <pc:chgData name="Adithya S.T." userId="fa2a0da334559e6f" providerId="LiveId" clId="{8EA09F0D-DB9A-492C-A7C8-5EC23EA1535D}" dt="2022-03-11T09:02:18.471" v="323" actId="2696"/>
        <pc:sldMkLst>
          <pc:docMk/>
          <pc:sldMk cId="790931192" sldId="272"/>
        </pc:sldMkLst>
        <pc:spChg chg="mod">
          <ac:chgData name="Adithya S.T." userId="fa2a0da334559e6f" providerId="LiveId" clId="{8EA09F0D-DB9A-492C-A7C8-5EC23EA1535D}" dt="2022-03-09T09:24:11.362" v="223"/>
          <ac:spMkLst>
            <pc:docMk/>
            <pc:sldMk cId="790931192" sldId="272"/>
            <ac:spMk id="2" creationId="{0DB09730-A501-4461-8581-D605322F2604}"/>
          </ac:spMkLst>
        </pc:spChg>
        <pc:spChg chg="mod">
          <ac:chgData name="Adithya S.T." userId="fa2a0da334559e6f" providerId="LiveId" clId="{8EA09F0D-DB9A-492C-A7C8-5EC23EA1535D}" dt="2022-03-09T09:24:11.362" v="223"/>
          <ac:spMkLst>
            <pc:docMk/>
            <pc:sldMk cId="790931192" sldId="272"/>
            <ac:spMk id="3" creationId="{A2259B70-4C1E-491D-A40C-1A36ABF416EB}"/>
          </ac:spMkLst>
        </pc:spChg>
      </pc:sldChg>
      <pc:sldChg chg="modSp mod ord">
        <pc:chgData name="Adithya S.T." userId="fa2a0da334559e6f" providerId="LiveId" clId="{8EA09F0D-DB9A-492C-A7C8-5EC23EA1535D}" dt="2022-03-09T09:24:11.539" v="231" actId="27636"/>
        <pc:sldMkLst>
          <pc:docMk/>
          <pc:sldMk cId="912355866" sldId="273"/>
        </pc:sldMkLst>
        <pc:spChg chg="mod">
          <ac:chgData name="Adithya S.T." userId="fa2a0da334559e6f" providerId="LiveId" clId="{8EA09F0D-DB9A-492C-A7C8-5EC23EA1535D}" dt="2022-03-09T09:24:11.362" v="223"/>
          <ac:spMkLst>
            <pc:docMk/>
            <pc:sldMk cId="912355866" sldId="273"/>
            <ac:spMk id="2" creationId="{436A86F5-1EA9-4E69-81FC-5348FB370C43}"/>
          </ac:spMkLst>
        </pc:spChg>
        <pc:spChg chg="mod">
          <ac:chgData name="Adithya S.T." userId="fa2a0da334559e6f" providerId="LiveId" clId="{8EA09F0D-DB9A-492C-A7C8-5EC23EA1535D}" dt="2022-03-09T09:24:11.539" v="231" actId="27636"/>
          <ac:spMkLst>
            <pc:docMk/>
            <pc:sldMk cId="912355866" sldId="273"/>
            <ac:spMk id="3" creationId="{833BD317-622E-49EB-B454-D80F8EE3CC04}"/>
          </ac:spMkLst>
        </pc:spChg>
      </pc:sldChg>
      <pc:sldChg chg="addSp modSp new mod">
        <pc:chgData name="Adithya S.T." userId="fa2a0da334559e6f" providerId="LiveId" clId="{8EA09F0D-DB9A-492C-A7C8-5EC23EA1535D}" dt="2022-03-19T04:12:40.456" v="410" actId="1076"/>
        <pc:sldMkLst>
          <pc:docMk/>
          <pc:sldMk cId="3652482416" sldId="274"/>
        </pc:sldMkLst>
        <pc:spChg chg="mod">
          <ac:chgData name="Adithya S.T." userId="fa2a0da334559e6f" providerId="LiveId" clId="{8EA09F0D-DB9A-492C-A7C8-5EC23EA1535D}" dt="2022-03-09T09:24:11.362" v="223"/>
          <ac:spMkLst>
            <pc:docMk/>
            <pc:sldMk cId="3652482416" sldId="274"/>
            <ac:spMk id="2" creationId="{C7206F44-EB67-4B54-84A8-E8AED56F3A22}"/>
          </ac:spMkLst>
        </pc:spChg>
        <pc:spChg chg="mod">
          <ac:chgData name="Adithya S.T." userId="fa2a0da334559e6f" providerId="LiveId" clId="{8EA09F0D-DB9A-492C-A7C8-5EC23EA1535D}" dt="2022-03-09T09:24:11.533" v="230" actId="27636"/>
          <ac:spMkLst>
            <pc:docMk/>
            <pc:sldMk cId="3652482416" sldId="274"/>
            <ac:spMk id="3" creationId="{086776E3-A296-407B-A49D-396EE2276D21}"/>
          </ac:spMkLst>
        </pc:spChg>
        <pc:picChg chg="add mod">
          <ac:chgData name="Adithya S.T." userId="fa2a0da334559e6f" providerId="LiveId" clId="{8EA09F0D-DB9A-492C-A7C8-5EC23EA1535D}" dt="2022-03-19T04:12:40.456" v="410" actId="1076"/>
          <ac:picMkLst>
            <pc:docMk/>
            <pc:sldMk cId="3652482416" sldId="274"/>
            <ac:picMk id="5" creationId="{EFFDCD22-D027-4F32-9C3E-585865198034}"/>
          </ac:picMkLst>
        </pc:picChg>
      </pc:sldChg>
      <pc:sldChg chg="addSp modSp new del mod">
        <pc:chgData name="Adithya S.T." userId="fa2a0da334559e6f" providerId="LiveId" clId="{8EA09F0D-DB9A-492C-A7C8-5EC23EA1535D}" dt="2022-03-11T08:19:05.816" v="253" actId="2696"/>
        <pc:sldMkLst>
          <pc:docMk/>
          <pc:sldMk cId="1913302304" sldId="275"/>
        </pc:sldMkLst>
        <pc:spChg chg="mod">
          <ac:chgData name="Adithya S.T." userId="fa2a0da334559e6f" providerId="LiveId" clId="{8EA09F0D-DB9A-492C-A7C8-5EC23EA1535D}" dt="2022-03-09T09:24:11.362" v="223"/>
          <ac:spMkLst>
            <pc:docMk/>
            <pc:sldMk cId="1913302304" sldId="275"/>
            <ac:spMk id="2" creationId="{AC104828-8DFD-477B-92C5-D62422C37D2B}"/>
          </ac:spMkLst>
        </pc:spChg>
        <pc:spChg chg="mod">
          <ac:chgData name="Adithya S.T." userId="fa2a0da334559e6f" providerId="LiveId" clId="{8EA09F0D-DB9A-492C-A7C8-5EC23EA1535D}" dt="2022-03-09T09:24:11.362" v="223"/>
          <ac:spMkLst>
            <pc:docMk/>
            <pc:sldMk cId="1913302304" sldId="275"/>
            <ac:spMk id="3" creationId="{45A1D30F-82B5-4E46-84A9-27577A755304}"/>
          </ac:spMkLst>
        </pc:spChg>
        <pc:picChg chg="add mod">
          <ac:chgData name="Adithya S.T." userId="fa2a0da334559e6f" providerId="LiveId" clId="{8EA09F0D-DB9A-492C-A7C8-5EC23EA1535D}" dt="2022-03-11T06:45:45.559" v="249" actId="14100"/>
          <ac:picMkLst>
            <pc:docMk/>
            <pc:sldMk cId="1913302304" sldId="275"/>
            <ac:picMk id="5" creationId="{4D21EBC6-4FEB-43CF-A304-853323FF020A}"/>
          </ac:picMkLst>
        </pc:picChg>
      </pc:sldChg>
      <pc:sldChg chg="addSp modSp new del mod">
        <pc:chgData name="Adithya S.T." userId="fa2a0da334559e6f" providerId="LiveId" clId="{8EA09F0D-DB9A-492C-A7C8-5EC23EA1535D}" dt="2022-03-11T08:19:14.474" v="254" actId="47"/>
        <pc:sldMkLst>
          <pc:docMk/>
          <pc:sldMk cId="2541425238" sldId="276"/>
        </pc:sldMkLst>
        <pc:spChg chg="mod">
          <ac:chgData name="Adithya S.T." userId="fa2a0da334559e6f" providerId="LiveId" clId="{8EA09F0D-DB9A-492C-A7C8-5EC23EA1535D}" dt="2022-03-09T09:24:11.362" v="223"/>
          <ac:spMkLst>
            <pc:docMk/>
            <pc:sldMk cId="2541425238" sldId="276"/>
            <ac:spMk id="2" creationId="{9D6A80A1-6598-4D9A-BCA8-6CA5C8F295BD}"/>
          </ac:spMkLst>
        </pc:spChg>
        <pc:spChg chg="mod">
          <ac:chgData name="Adithya S.T." userId="fa2a0da334559e6f" providerId="LiveId" clId="{8EA09F0D-DB9A-492C-A7C8-5EC23EA1535D}" dt="2022-03-09T09:24:11.362" v="223"/>
          <ac:spMkLst>
            <pc:docMk/>
            <pc:sldMk cId="2541425238" sldId="276"/>
            <ac:spMk id="3" creationId="{509D011E-7116-429C-83BE-205B2B64884B}"/>
          </ac:spMkLst>
        </pc:spChg>
        <pc:picChg chg="add mod">
          <ac:chgData name="Adithya S.T." userId="fa2a0da334559e6f" providerId="LiveId" clId="{8EA09F0D-DB9A-492C-A7C8-5EC23EA1535D}" dt="2022-03-11T06:46:02.045" v="251" actId="14100"/>
          <ac:picMkLst>
            <pc:docMk/>
            <pc:sldMk cId="2541425238" sldId="276"/>
            <ac:picMk id="5" creationId="{8FF72E66-A9A3-40A1-A344-EA921DFE2BAA}"/>
          </ac:picMkLst>
        </pc:picChg>
      </pc:sldChg>
      <pc:sldChg chg="addSp modSp new del mod">
        <pc:chgData name="Adithya S.T." userId="fa2a0da334559e6f" providerId="LiveId" clId="{8EA09F0D-DB9A-492C-A7C8-5EC23EA1535D}" dt="2022-03-11T08:19:14.474" v="254" actId="47"/>
        <pc:sldMkLst>
          <pc:docMk/>
          <pc:sldMk cId="2676742502" sldId="277"/>
        </pc:sldMkLst>
        <pc:spChg chg="mod">
          <ac:chgData name="Adithya S.T." userId="fa2a0da334559e6f" providerId="LiveId" clId="{8EA09F0D-DB9A-492C-A7C8-5EC23EA1535D}" dt="2022-03-09T09:24:11.362" v="223"/>
          <ac:spMkLst>
            <pc:docMk/>
            <pc:sldMk cId="2676742502" sldId="277"/>
            <ac:spMk id="2" creationId="{8DA7E2D3-EBDD-4003-AE8F-201C904DF458}"/>
          </ac:spMkLst>
        </pc:spChg>
        <pc:spChg chg="mod">
          <ac:chgData name="Adithya S.T." userId="fa2a0da334559e6f" providerId="LiveId" clId="{8EA09F0D-DB9A-492C-A7C8-5EC23EA1535D}" dt="2022-03-09T09:24:11.362" v="223"/>
          <ac:spMkLst>
            <pc:docMk/>
            <pc:sldMk cId="2676742502" sldId="277"/>
            <ac:spMk id="3" creationId="{7E976237-6D22-4D0B-801D-81D451E22FB4}"/>
          </ac:spMkLst>
        </pc:spChg>
        <pc:picChg chg="add mod">
          <ac:chgData name="Adithya S.T." userId="fa2a0da334559e6f" providerId="LiveId" clId="{8EA09F0D-DB9A-492C-A7C8-5EC23EA1535D}" dt="2022-03-09T09:18:51.434" v="112" actId="1076"/>
          <ac:picMkLst>
            <pc:docMk/>
            <pc:sldMk cId="2676742502" sldId="277"/>
            <ac:picMk id="5" creationId="{B32B8D60-A0B0-4C23-93DB-E394298524AC}"/>
          </ac:picMkLst>
        </pc:picChg>
      </pc:sldChg>
      <pc:sldChg chg="addSp modSp new del mod">
        <pc:chgData name="Adithya S.T." userId="fa2a0da334559e6f" providerId="LiveId" clId="{8EA09F0D-DB9A-492C-A7C8-5EC23EA1535D}" dt="2022-03-11T08:19:14.474" v="254" actId="47"/>
        <pc:sldMkLst>
          <pc:docMk/>
          <pc:sldMk cId="2575221050" sldId="278"/>
        </pc:sldMkLst>
        <pc:spChg chg="mod">
          <ac:chgData name="Adithya S.T." userId="fa2a0da334559e6f" providerId="LiveId" clId="{8EA09F0D-DB9A-492C-A7C8-5EC23EA1535D}" dt="2022-03-09T09:24:11.362" v="223"/>
          <ac:spMkLst>
            <pc:docMk/>
            <pc:sldMk cId="2575221050" sldId="278"/>
            <ac:spMk id="2" creationId="{2C38C3C0-A767-4FEB-9D43-39C21B907716}"/>
          </ac:spMkLst>
        </pc:spChg>
        <pc:spChg chg="mod">
          <ac:chgData name="Adithya S.T." userId="fa2a0da334559e6f" providerId="LiveId" clId="{8EA09F0D-DB9A-492C-A7C8-5EC23EA1535D}" dt="2022-03-09T09:24:11.362" v="223"/>
          <ac:spMkLst>
            <pc:docMk/>
            <pc:sldMk cId="2575221050" sldId="278"/>
            <ac:spMk id="3" creationId="{7A41C63D-C595-4515-B4DD-A85AC050126B}"/>
          </ac:spMkLst>
        </pc:spChg>
        <pc:picChg chg="add mod">
          <ac:chgData name="Adithya S.T." userId="fa2a0da334559e6f" providerId="LiveId" clId="{8EA09F0D-DB9A-492C-A7C8-5EC23EA1535D}" dt="2022-03-11T06:45:50.735" v="250" actId="14100"/>
          <ac:picMkLst>
            <pc:docMk/>
            <pc:sldMk cId="2575221050" sldId="278"/>
            <ac:picMk id="5" creationId="{164B70EC-2E0B-4213-B372-491178F6FBF8}"/>
          </ac:picMkLst>
        </pc:picChg>
      </pc:sldChg>
      <pc:sldChg chg="addSp modSp new mod">
        <pc:chgData name="Adithya S.T." userId="fa2a0da334559e6f" providerId="LiveId" clId="{8EA09F0D-DB9A-492C-A7C8-5EC23EA1535D}" dt="2022-03-19T04:11:38.431" v="404"/>
        <pc:sldMkLst>
          <pc:docMk/>
          <pc:sldMk cId="3259558645" sldId="279"/>
        </pc:sldMkLst>
        <pc:spChg chg="mod">
          <ac:chgData name="Adithya S.T." userId="fa2a0da334559e6f" providerId="LiveId" clId="{8EA09F0D-DB9A-492C-A7C8-5EC23EA1535D}" dt="2022-03-11T09:10:55.815" v="342" actId="20577"/>
          <ac:spMkLst>
            <pc:docMk/>
            <pc:sldMk cId="3259558645" sldId="279"/>
            <ac:spMk id="2" creationId="{C67C65B6-8051-4AE8-8F34-4CA9056D5296}"/>
          </ac:spMkLst>
        </pc:spChg>
        <pc:spChg chg="mod">
          <ac:chgData name="Adithya S.T." userId="fa2a0da334559e6f" providerId="LiveId" clId="{8EA09F0D-DB9A-492C-A7C8-5EC23EA1535D}" dt="2022-03-09T09:24:11.362" v="223"/>
          <ac:spMkLst>
            <pc:docMk/>
            <pc:sldMk cId="3259558645" sldId="279"/>
            <ac:spMk id="3" creationId="{4A5724A5-46DF-48C4-95E2-CFD9C5CFE0BC}"/>
          </ac:spMkLst>
        </pc:spChg>
        <pc:picChg chg="add mod">
          <ac:chgData name="Adithya S.T." userId="fa2a0da334559e6f" providerId="LiveId" clId="{8EA09F0D-DB9A-492C-A7C8-5EC23EA1535D}" dt="2022-03-19T04:11:38.431" v="404"/>
          <ac:picMkLst>
            <pc:docMk/>
            <pc:sldMk cId="3259558645" sldId="279"/>
            <ac:picMk id="4" creationId="{B780AAFC-66A3-4E53-9FE5-5CDB5C808C87}"/>
          </ac:picMkLst>
        </pc:picChg>
      </pc:sldChg>
      <pc:sldChg chg="modSp new mod">
        <pc:chgData name="Adithya S.T." userId="fa2a0da334559e6f" providerId="LiveId" clId="{8EA09F0D-DB9A-492C-A7C8-5EC23EA1535D}" dt="2022-03-23T08:27:25.556" v="422" actId="20577"/>
        <pc:sldMkLst>
          <pc:docMk/>
          <pc:sldMk cId="1322910341" sldId="280"/>
        </pc:sldMkLst>
        <pc:spChg chg="mod">
          <ac:chgData name="Adithya S.T." userId="fa2a0da334559e6f" providerId="LiveId" clId="{8EA09F0D-DB9A-492C-A7C8-5EC23EA1535D}" dt="2022-03-23T08:27:25.556" v="422" actId="20577"/>
          <ac:spMkLst>
            <pc:docMk/>
            <pc:sldMk cId="1322910341" sldId="280"/>
            <ac:spMk id="3" creationId="{8512A833-E8DA-4412-A53E-BAC5D4982E70}"/>
          </ac:spMkLst>
        </pc:spChg>
      </pc:sldChg>
      <pc:sldChg chg="modSp new mod">
        <pc:chgData name="Adithya S.T." userId="fa2a0da334559e6f" providerId="LiveId" clId="{8EA09F0D-DB9A-492C-A7C8-5EC23EA1535D}" dt="2022-03-11T09:24:51.360" v="381" actId="5793"/>
        <pc:sldMkLst>
          <pc:docMk/>
          <pc:sldMk cId="3908956362" sldId="281"/>
        </pc:sldMkLst>
        <pc:spChg chg="mod">
          <ac:chgData name="Adithya S.T." userId="fa2a0da334559e6f" providerId="LiveId" clId="{8EA09F0D-DB9A-492C-A7C8-5EC23EA1535D}" dt="2022-03-11T09:24:51.360" v="381" actId="5793"/>
          <ac:spMkLst>
            <pc:docMk/>
            <pc:sldMk cId="3908956362" sldId="281"/>
            <ac:spMk id="3" creationId="{7D22C1F1-47BD-4233-A7EF-16CE9B5CA88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6934A5-CA3A-4D91-A83C-F86BDDB732EF}"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0D3BA8-DE26-49BD-8590-91A620D7CED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3036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6934A5-CA3A-4D91-A83C-F86BDDB732EF}"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0D3BA8-DE26-49BD-8590-91A620D7CED6}" type="slidenum">
              <a:rPr lang="en-IN" smtClean="0"/>
              <a:t>‹#›</a:t>
            </a:fld>
            <a:endParaRPr lang="en-IN"/>
          </a:p>
        </p:txBody>
      </p:sp>
    </p:spTree>
    <p:extLst>
      <p:ext uri="{BB962C8B-B14F-4D97-AF65-F5344CB8AC3E}">
        <p14:creationId xmlns:p14="http://schemas.microsoft.com/office/powerpoint/2010/main" val="2211382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6934A5-CA3A-4D91-A83C-F86BDDB732EF}"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0D3BA8-DE26-49BD-8590-91A620D7CED6}" type="slidenum">
              <a:rPr lang="en-IN" smtClean="0"/>
              <a:t>‹#›</a:t>
            </a:fld>
            <a:endParaRPr lang="en-IN"/>
          </a:p>
        </p:txBody>
      </p:sp>
    </p:spTree>
    <p:extLst>
      <p:ext uri="{BB962C8B-B14F-4D97-AF65-F5344CB8AC3E}">
        <p14:creationId xmlns:p14="http://schemas.microsoft.com/office/powerpoint/2010/main" val="990773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6934A5-CA3A-4D91-A83C-F86BDDB732EF}"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0D3BA8-DE26-49BD-8590-91A620D7CED6}" type="slidenum">
              <a:rPr lang="en-IN" smtClean="0"/>
              <a:t>‹#›</a:t>
            </a:fld>
            <a:endParaRPr lang="en-IN"/>
          </a:p>
        </p:txBody>
      </p:sp>
    </p:spTree>
    <p:extLst>
      <p:ext uri="{BB962C8B-B14F-4D97-AF65-F5344CB8AC3E}">
        <p14:creationId xmlns:p14="http://schemas.microsoft.com/office/powerpoint/2010/main" val="2650464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6934A5-CA3A-4D91-A83C-F86BDDB732EF}"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0D3BA8-DE26-49BD-8590-91A620D7CED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0762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6934A5-CA3A-4D91-A83C-F86BDDB732EF}" type="datetimeFigureOut">
              <a:rPr lang="en-IN" smtClean="0"/>
              <a:t>20-04-2022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0D3BA8-DE26-49BD-8590-91A620D7CED6}" type="slidenum">
              <a:rPr lang="en-IN" smtClean="0"/>
              <a:t>‹#›</a:t>
            </a:fld>
            <a:endParaRPr lang="en-IN"/>
          </a:p>
        </p:txBody>
      </p:sp>
    </p:spTree>
    <p:extLst>
      <p:ext uri="{BB962C8B-B14F-4D97-AF65-F5344CB8AC3E}">
        <p14:creationId xmlns:p14="http://schemas.microsoft.com/office/powerpoint/2010/main" val="1447172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6934A5-CA3A-4D91-A83C-F86BDDB732EF}" type="datetimeFigureOut">
              <a:rPr lang="en-IN" smtClean="0"/>
              <a:t>20-04-2022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0D3BA8-DE26-49BD-8590-91A620D7CED6}" type="slidenum">
              <a:rPr lang="en-IN" smtClean="0"/>
              <a:t>‹#›</a:t>
            </a:fld>
            <a:endParaRPr lang="en-IN"/>
          </a:p>
        </p:txBody>
      </p:sp>
    </p:spTree>
    <p:extLst>
      <p:ext uri="{BB962C8B-B14F-4D97-AF65-F5344CB8AC3E}">
        <p14:creationId xmlns:p14="http://schemas.microsoft.com/office/powerpoint/2010/main" val="3162782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6934A5-CA3A-4D91-A83C-F86BDDB732EF}" type="datetimeFigureOut">
              <a:rPr lang="en-IN" smtClean="0"/>
              <a:t>20-04-2022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0D3BA8-DE26-49BD-8590-91A620D7CED6}" type="slidenum">
              <a:rPr lang="en-IN" smtClean="0"/>
              <a:t>‹#›</a:t>
            </a:fld>
            <a:endParaRPr lang="en-IN"/>
          </a:p>
        </p:txBody>
      </p:sp>
    </p:spTree>
    <p:extLst>
      <p:ext uri="{BB962C8B-B14F-4D97-AF65-F5344CB8AC3E}">
        <p14:creationId xmlns:p14="http://schemas.microsoft.com/office/powerpoint/2010/main" val="49531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A6934A5-CA3A-4D91-A83C-F86BDDB732EF}" type="datetimeFigureOut">
              <a:rPr lang="en-IN" smtClean="0"/>
              <a:t>20-04-2022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360D3BA8-DE26-49BD-8590-91A620D7CED6}" type="slidenum">
              <a:rPr lang="en-IN" smtClean="0"/>
              <a:t>‹#›</a:t>
            </a:fld>
            <a:endParaRPr lang="en-IN"/>
          </a:p>
        </p:txBody>
      </p:sp>
    </p:spTree>
    <p:extLst>
      <p:ext uri="{BB962C8B-B14F-4D97-AF65-F5344CB8AC3E}">
        <p14:creationId xmlns:p14="http://schemas.microsoft.com/office/powerpoint/2010/main" val="407128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A6934A5-CA3A-4D91-A83C-F86BDDB732EF}" type="datetimeFigureOut">
              <a:rPr lang="en-IN" smtClean="0"/>
              <a:t>20-04-2022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60D3BA8-DE26-49BD-8590-91A620D7CED6}" type="slidenum">
              <a:rPr lang="en-IN" smtClean="0"/>
              <a:t>‹#›</a:t>
            </a:fld>
            <a:endParaRPr lang="en-IN"/>
          </a:p>
        </p:txBody>
      </p:sp>
    </p:spTree>
    <p:extLst>
      <p:ext uri="{BB962C8B-B14F-4D97-AF65-F5344CB8AC3E}">
        <p14:creationId xmlns:p14="http://schemas.microsoft.com/office/powerpoint/2010/main" val="2401565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6934A5-CA3A-4D91-A83C-F86BDDB732EF}" type="datetimeFigureOut">
              <a:rPr lang="en-IN" smtClean="0"/>
              <a:t>20-04-2022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0D3BA8-DE26-49BD-8590-91A620D7CED6}" type="slidenum">
              <a:rPr lang="en-IN" smtClean="0"/>
              <a:t>‹#›</a:t>
            </a:fld>
            <a:endParaRPr lang="en-IN"/>
          </a:p>
        </p:txBody>
      </p:sp>
    </p:spTree>
    <p:extLst>
      <p:ext uri="{BB962C8B-B14F-4D97-AF65-F5344CB8AC3E}">
        <p14:creationId xmlns:p14="http://schemas.microsoft.com/office/powerpoint/2010/main" val="2481195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A6934A5-CA3A-4D91-A83C-F86BDDB732EF}" type="datetimeFigureOut">
              <a:rPr lang="en-IN" smtClean="0"/>
              <a:t>20-04-2022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60D3BA8-DE26-49BD-8590-91A620D7CED6}"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44866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12E04-0041-4F86-989F-825404E238B7}"/>
              </a:ext>
            </a:extLst>
          </p:cNvPr>
          <p:cNvSpPr>
            <a:spLocks noGrp="1"/>
          </p:cNvSpPr>
          <p:nvPr>
            <p:ph type="ctrTitle"/>
          </p:nvPr>
        </p:nvSpPr>
        <p:spPr/>
        <p:txBody>
          <a:bodyPr/>
          <a:lstStyle/>
          <a:p>
            <a:r>
              <a:rPr lang="en-US" b="1" dirty="0"/>
              <a:t>Hospital Management System</a:t>
            </a:r>
            <a:endParaRPr lang="en-IN" b="1" dirty="0"/>
          </a:p>
        </p:txBody>
      </p:sp>
      <p:sp>
        <p:nvSpPr>
          <p:cNvPr id="3" name="Subtitle 2">
            <a:extLst>
              <a:ext uri="{FF2B5EF4-FFF2-40B4-BE49-F238E27FC236}">
                <a16:creationId xmlns:a16="http://schemas.microsoft.com/office/drawing/2014/main" id="{FBE3AB77-628E-4F60-98B3-D83D8A2D9D97}"/>
              </a:ext>
            </a:extLst>
          </p:cNvPr>
          <p:cNvSpPr>
            <a:spLocks noGrp="1"/>
          </p:cNvSpPr>
          <p:nvPr>
            <p:ph type="subTitle" idx="1"/>
          </p:nvPr>
        </p:nvSpPr>
        <p:spPr/>
        <p:txBody>
          <a:bodyPr>
            <a:noAutofit/>
          </a:bodyPr>
          <a:lstStyle/>
          <a:p>
            <a:r>
              <a:rPr lang="en-US" sz="1600" b="1" dirty="0"/>
              <a:t>-Adithya S.T.-18MIS1025 </a:t>
            </a:r>
          </a:p>
          <a:p>
            <a:r>
              <a:rPr lang="en-US" sz="1600" b="1" dirty="0"/>
              <a:t>-</a:t>
            </a:r>
            <a:r>
              <a:rPr lang="en-US" sz="1600" b="1" dirty="0" err="1"/>
              <a:t>Harishkumar</a:t>
            </a:r>
            <a:r>
              <a:rPr lang="en-US" sz="1600" b="1" dirty="0"/>
              <a:t> M-18MIS1031 </a:t>
            </a:r>
          </a:p>
          <a:p>
            <a:r>
              <a:rPr lang="en-US" sz="1600" b="1" dirty="0"/>
              <a:t>-Praveen G.K.-18MIS1034 </a:t>
            </a:r>
          </a:p>
          <a:p>
            <a:r>
              <a:rPr lang="en-US" sz="1600" b="1" dirty="0"/>
              <a:t>-</a:t>
            </a:r>
            <a:r>
              <a:rPr lang="en-US" sz="1600" b="1" dirty="0" err="1"/>
              <a:t>Dhilipkumar</a:t>
            </a:r>
            <a:r>
              <a:rPr lang="en-US" sz="1600" b="1" dirty="0"/>
              <a:t> M-18MIS1112</a:t>
            </a:r>
            <a:endParaRPr lang="en-IN" sz="1600" b="1" dirty="0"/>
          </a:p>
        </p:txBody>
      </p:sp>
      <p:pic>
        <p:nvPicPr>
          <p:cNvPr id="7" name="Picture 6">
            <a:extLst>
              <a:ext uri="{FF2B5EF4-FFF2-40B4-BE49-F238E27FC236}">
                <a16:creationId xmlns:a16="http://schemas.microsoft.com/office/drawing/2014/main" id="{094CD90E-7C38-463A-ACBB-A45364838B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2978" y="3292849"/>
            <a:ext cx="2453528" cy="2453528"/>
          </a:xfrm>
          <a:prstGeom prst="rect">
            <a:avLst/>
          </a:prstGeom>
        </p:spPr>
      </p:pic>
    </p:spTree>
    <p:extLst>
      <p:ext uri="{BB962C8B-B14F-4D97-AF65-F5344CB8AC3E}">
        <p14:creationId xmlns:p14="http://schemas.microsoft.com/office/powerpoint/2010/main" val="2603679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C65B6-8051-4AE8-8F34-4CA9056D5296}"/>
              </a:ext>
            </a:extLst>
          </p:cNvPr>
          <p:cNvSpPr>
            <a:spLocks noGrp="1"/>
          </p:cNvSpPr>
          <p:nvPr>
            <p:ph type="title"/>
          </p:nvPr>
        </p:nvSpPr>
        <p:spPr/>
        <p:txBody>
          <a:bodyPr/>
          <a:lstStyle/>
          <a:p>
            <a:r>
              <a:rPr lang="en-US" b="1" dirty="0"/>
              <a:t>System Requirements</a:t>
            </a:r>
            <a:endParaRPr lang="en-IN" b="1" dirty="0"/>
          </a:p>
        </p:txBody>
      </p:sp>
      <p:sp>
        <p:nvSpPr>
          <p:cNvPr id="3" name="Content Placeholder 2">
            <a:extLst>
              <a:ext uri="{FF2B5EF4-FFF2-40B4-BE49-F238E27FC236}">
                <a16:creationId xmlns:a16="http://schemas.microsoft.com/office/drawing/2014/main" id="{4A5724A5-46DF-48C4-95E2-CFD9C5CFE0BC}"/>
              </a:ext>
            </a:extLst>
          </p:cNvPr>
          <p:cNvSpPr>
            <a:spLocks noGrp="1"/>
          </p:cNvSpPr>
          <p:nvPr>
            <p:ph idx="1"/>
          </p:nvPr>
        </p:nvSpPr>
        <p:spPr/>
        <p:txBody>
          <a:bodyPr/>
          <a:lstStyle/>
          <a:p>
            <a:pPr marL="0" indent="0">
              <a:buNone/>
            </a:pPr>
            <a:r>
              <a:rPr lang="en-US" b="1" dirty="0"/>
              <a:t>1. </a:t>
            </a:r>
            <a:r>
              <a:rPr lang="en-IN" b="1" dirty="0">
                <a:effectLst/>
                <a:latin typeface="Times New Roman" panose="02020603050405020304" pitchFamily="18" charset="0"/>
              </a:rPr>
              <a:t>Software Requirement:</a:t>
            </a:r>
          </a:p>
          <a:p>
            <a:pPr marL="0" indent="0">
              <a:buNone/>
            </a:pPr>
            <a:r>
              <a:rPr lang="en-US" dirty="0">
                <a:effectLst/>
                <a:latin typeface="Times New Roman" panose="02020603050405020304" pitchFamily="18" charset="0"/>
              </a:rPr>
              <a:t>Database: MS ACCESS using </a:t>
            </a:r>
            <a:r>
              <a:rPr lang="en-US" dirty="0" err="1">
                <a:effectLst/>
                <a:latin typeface="Times New Roman" panose="02020603050405020304" pitchFamily="18" charset="0"/>
              </a:rPr>
              <a:t>c#</a:t>
            </a:r>
            <a:br>
              <a:rPr lang="en-US" dirty="0"/>
            </a:br>
            <a:r>
              <a:rPr lang="en-US" dirty="0">
                <a:effectLst/>
                <a:latin typeface="Times New Roman" panose="02020603050405020304" pitchFamily="18" charset="0"/>
              </a:rPr>
              <a:t>Framework: </a:t>
            </a:r>
            <a:r>
              <a:rPr lang="en-US" dirty="0" err="1">
                <a:effectLst/>
                <a:latin typeface="Times New Roman" panose="02020603050405020304" pitchFamily="18" charset="0"/>
              </a:rPr>
              <a:t>ASP.Net</a:t>
            </a:r>
            <a:br>
              <a:rPr lang="en-US" dirty="0"/>
            </a:br>
            <a:r>
              <a:rPr lang="en-US" dirty="0">
                <a:effectLst/>
                <a:latin typeface="Times New Roman" panose="02020603050405020304" pitchFamily="18" charset="0"/>
              </a:rPr>
              <a:t>Design: HTML, CSS</a:t>
            </a:r>
          </a:p>
          <a:p>
            <a:pPr marL="0" indent="0">
              <a:buNone/>
            </a:pPr>
            <a:endParaRPr lang="en-US" b="1" dirty="0">
              <a:latin typeface="Times New Roman" panose="02020603050405020304" pitchFamily="18" charset="0"/>
            </a:endParaRPr>
          </a:p>
          <a:p>
            <a:pPr marL="0" indent="0">
              <a:buNone/>
            </a:pPr>
            <a:r>
              <a:rPr lang="en-US" b="1" dirty="0">
                <a:latin typeface="Times New Roman" panose="02020603050405020304" pitchFamily="18" charset="0"/>
              </a:rPr>
              <a:t>2. Hardware Requirement:</a:t>
            </a:r>
          </a:p>
          <a:p>
            <a:pPr marL="0" indent="0">
              <a:buNone/>
            </a:pPr>
            <a:r>
              <a:rPr lang="pt-BR" dirty="0">
                <a:effectLst/>
                <a:latin typeface="Times New Roman" panose="02020603050405020304" pitchFamily="18" charset="0"/>
              </a:rPr>
              <a:t>Dual core processor</a:t>
            </a:r>
            <a:br>
              <a:rPr lang="pt-BR" dirty="0"/>
            </a:br>
            <a:r>
              <a:rPr lang="pt-BR" dirty="0">
                <a:effectLst/>
                <a:latin typeface="Times New Roman" panose="02020603050405020304" pitchFamily="18" charset="0"/>
              </a:rPr>
              <a:t>RAM 1GB</a:t>
            </a:r>
            <a:br>
              <a:rPr lang="pt-BR" dirty="0"/>
            </a:br>
            <a:r>
              <a:rPr lang="pt-BR" dirty="0">
                <a:effectLst/>
                <a:latin typeface="Times New Roman" panose="02020603050405020304" pitchFamily="18" charset="0"/>
              </a:rPr>
              <a:t>HDD min 40GB</a:t>
            </a:r>
            <a:endParaRPr lang="en-IN" b="1" dirty="0"/>
          </a:p>
        </p:txBody>
      </p:sp>
      <p:pic>
        <p:nvPicPr>
          <p:cNvPr id="4" name="Picture 3">
            <a:extLst>
              <a:ext uri="{FF2B5EF4-FFF2-40B4-BE49-F238E27FC236}">
                <a16:creationId xmlns:a16="http://schemas.microsoft.com/office/drawing/2014/main" id="{B780AAFC-66A3-4E53-9FE5-5CDB5C808C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5665" y="19188"/>
            <a:ext cx="2469935" cy="1736056"/>
          </a:xfrm>
          <a:prstGeom prst="rect">
            <a:avLst/>
          </a:prstGeom>
        </p:spPr>
      </p:pic>
    </p:spTree>
    <p:extLst>
      <p:ext uri="{BB962C8B-B14F-4D97-AF65-F5344CB8AC3E}">
        <p14:creationId xmlns:p14="http://schemas.microsoft.com/office/powerpoint/2010/main" val="3259558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06F44-EB67-4B54-84A8-E8AED56F3A22}"/>
              </a:ext>
            </a:extLst>
          </p:cNvPr>
          <p:cNvSpPr>
            <a:spLocks noGrp="1"/>
          </p:cNvSpPr>
          <p:nvPr>
            <p:ph type="title"/>
          </p:nvPr>
        </p:nvSpPr>
        <p:spPr/>
        <p:txBody>
          <a:bodyPr/>
          <a:lstStyle/>
          <a:p>
            <a:r>
              <a:rPr lang="en-US" b="1" dirty="0"/>
              <a:t>Conclusion</a:t>
            </a:r>
            <a:endParaRPr lang="en-IN" b="1" dirty="0"/>
          </a:p>
        </p:txBody>
      </p:sp>
      <p:sp>
        <p:nvSpPr>
          <p:cNvPr id="3" name="Content Placeholder 2">
            <a:extLst>
              <a:ext uri="{FF2B5EF4-FFF2-40B4-BE49-F238E27FC236}">
                <a16:creationId xmlns:a16="http://schemas.microsoft.com/office/drawing/2014/main" id="{086776E3-A296-407B-A49D-396EE2276D21}"/>
              </a:ext>
            </a:extLst>
          </p:cNvPr>
          <p:cNvSpPr>
            <a:spLocks noGrp="1"/>
          </p:cNvSpPr>
          <p:nvPr>
            <p:ph idx="1"/>
          </p:nvPr>
        </p:nvSpPr>
        <p:spPr/>
        <p:txBody>
          <a:bodyPr>
            <a:normAutofit/>
          </a:bodyPr>
          <a:lstStyle/>
          <a:p>
            <a:pPr>
              <a:buFont typeface="Arial" panose="020B0604020202020204" pitchFamily="34" charset="0"/>
              <a:buChar char="•"/>
            </a:pPr>
            <a:r>
              <a:rPr lang="en-US" dirty="0">
                <a:effectLst/>
                <a:latin typeface="Times New Roman" panose="02020603050405020304" pitchFamily="18" charset="0"/>
              </a:rPr>
              <a:t>By implementing this web based application the website and customized application on the tablet. The management of the patients will be very much easier, efficient and less time consuming. </a:t>
            </a:r>
          </a:p>
          <a:p>
            <a:pPr>
              <a:buFont typeface="Arial" panose="020B0604020202020204" pitchFamily="34" charset="0"/>
              <a:buChar char="•"/>
            </a:pPr>
            <a:r>
              <a:rPr lang="en-US" dirty="0">
                <a:effectLst/>
                <a:latin typeface="Times New Roman" panose="02020603050405020304" pitchFamily="18" charset="0"/>
              </a:rPr>
              <a:t>It will be easy for the doctors and patient to access the records and reports as the history and reports are already present in the system ,so the patient will not have to carry all the reports and big x-rays and MRI films etc. </a:t>
            </a:r>
          </a:p>
          <a:p>
            <a:pPr>
              <a:buFont typeface="Arial" panose="020B0604020202020204" pitchFamily="34" charset="0"/>
              <a:buChar char="•"/>
            </a:pPr>
            <a:r>
              <a:rPr lang="en-US" dirty="0">
                <a:effectLst/>
                <a:latin typeface="Times New Roman" panose="02020603050405020304" pitchFamily="18" charset="0"/>
              </a:rPr>
              <a:t>The patient details are already present in the database while registration so there is no need to fill a form during emergency cases. The doctors can check details of the patients on their system, provide prescription on a click which will be sent to the pharmacist this will reduce a huge amount of time as the pharmacist knows which medicines to be kept ready before hand, the communications among the doctor and patient is enhanced as the patient can get as much help online. It will help to reduce many manual </a:t>
            </a:r>
            <a:r>
              <a:rPr lang="en-US" dirty="0" err="1">
                <a:effectLst/>
                <a:latin typeface="Times New Roman" panose="02020603050405020304" pitchFamily="18" charset="0"/>
              </a:rPr>
              <a:t>efforts,time</a:t>
            </a:r>
            <a:r>
              <a:rPr lang="en-US" dirty="0">
                <a:effectLst/>
                <a:latin typeface="Times New Roman" panose="02020603050405020304" pitchFamily="18" charset="0"/>
              </a:rPr>
              <a:t> taken and cost.</a:t>
            </a:r>
            <a:endParaRPr lang="en-IN" dirty="0"/>
          </a:p>
        </p:txBody>
      </p:sp>
      <p:pic>
        <p:nvPicPr>
          <p:cNvPr id="5" name="Picture 4">
            <a:extLst>
              <a:ext uri="{FF2B5EF4-FFF2-40B4-BE49-F238E27FC236}">
                <a16:creationId xmlns:a16="http://schemas.microsoft.com/office/drawing/2014/main" id="{EFFDCD22-D027-4F32-9C3E-5858651980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5353" y="0"/>
            <a:ext cx="1505951" cy="1622591"/>
          </a:xfrm>
          <a:prstGeom prst="rect">
            <a:avLst/>
          </a:prstGeom>
        </p:spPr>
      </p:pic>
    </p:spTree>
    <p:extLst>
      <p:ext uri="{BB962C8B-B14F-4D97-AF65-F5344CB8AC3E}">
        <p14:creationId xmlns:p14="http://schemas.microsoft.com/office/powerpoint/2010/main" val="3652482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A86F5-1EA9-4E69-81FC-5348FB370C43}"/>
              </a:ext>
            </a:extLst>
          </p:cNvPr>
          <p:cNvSpPr>
            <a:spLocks noGrp="1"/>
          </p:cNvSpPr>
          <p:nvPr>
            <p:ph type="title"/>
          </p:nvPr>
        </p:nvSpPr>
        <p:spPr/>
        <p:txBody>
          <a:bodyPr/>
          <a:lstStyle/>
          <a:p>
            <a:r>
              <a:rPr lang="en-US" b="1" dirty="0"/>
              <a:t>References</a:t>
            </a:r>
            <a:endParaRPr lang="en-IN" b="1" dirty="0"/>
          </a:p>
        </p:txBody>
      </p:sp>
      <p:sp>
        <p:nvSpPr>
          <p:cNvPr id="3" name="Content Placeholder 2">
            <a:extLst>
              <a:ext uri="{FF2B5EF4-FFF2-40B4-BE49-F238E27FC236}">
                <a16:creationId xmlns:a16="http://schemas.microsoft.com/office/drawing/2014/main" id="{833BD317-622E-49EB-B454-D80F8EE3CC04}"/>
              </a:ext>
            </a:extLst>
          </p:cNvPr>
          <p:cNvSpPr>
            <a:spLocks noGrp="1"/>
          </p:cNvSpPr>
          <p:nvPr>
            <p:ph idx="1"/>
          </p:nvPr>
        </p:nvSpPr>
        <p:spPr/>
        <p:txBody>
          <a:bodyPr>
            <a:normAutofit/>
          </a:bodyPr>
          <a:lstStyle/>
          <a:p>
            <a:pPr marL="0" indent="0">
              <a:buNone/>
            </a:pPr>
            <a:r>
              <a:rPr lang="en-US" dirty="0">
                <a:effectLst/>
                <a:latin typeface="Times New Roman" panose="02020603050405020304" pitchFamily="18" charset="0"/>
              </a:rPr>
              <a:t>[1] Measuring the Quality of Health Care: A</a:t>
            </a:r>
            <a:br>
              <a:rPr lang="en-US" dirty="0">
                <a:effectLst/>
                <a:latin typeface="Times New Roman" panose="02020603050405020304" pitchFamily="18" charset="0"/>
              </a:rPr>
            </a:br>
            <a:r>
              <a:rPr lang="en-US" dirty="0">
                <a:effectLst/>
                <a:latin typeface="Times New Roman" panose="02020603050405020304" pitchFamily="18" charset="0"/>
              </a:rPr>
              <a:t>statement of the National Roundtable on</a:t>
            </a:r>
            <a:br>
              <a:rPr lang="en-US" dirty="0">
                <a:effectLst/>
                <a:latin typeface="Times New Roman" panose="02020603050405020304" pitchFamily="18" charset="0"/>
              </a:rPr>
            </a:br>
            <a:r>
              <a:rPr lang="en-US" dirty="0">
                <a:effectLst/>
                <a:latin typeface="Times New Roman" panose="02020603050405020304" pitchFamily="18" charset="0"/>
              </a:rPr>
              <a:t>Healthcare Quality Division of Healthcare</a:t>
            </a:r>
            <a:br>
              <a:rPr lang="en-US" dirty="0">
                <a:effectLst/>
                <a:latin typeface="Times New Roman" panose="02020603050405020304" pitchFamily="18" charset="0"/>
              </a:rPr>
            </a:br>
            <a:r>
              <a:rPr lang="en-US" dirty="0">
                <a:effectLst/>
                <a:latin typeface="Times New Roman" panose="02020603050405020304" pitchFamily="18" charset="0"/>
              </a:rPr>
              <a:t>Services: National Academy Press; 1999.</a:t>
            </a:r>
            <a:br>
              <a:rPr lang="en-US" dirty="0">
                <a:effectLst/>
                <a:latin typeface="Times New Roman" panose="02020603050405020304" pitchFamily="18" charset="0"/>
              </a:rPr>
            </a:br>
            <a:r>
              <a:rPr lang="en-US" dirty="0">
                <a:effectLst/>
                <a:latin typeface="Times New Roman" panose="02020603050405020304" pitchFamily="18" charset="0"/>
              </a:rPr>
              <a:t>[2] Pine M, al e. International Journal for Quality in Health</a:t>
            </a:r>
            <a:br>
              <a:rPr lang="en-US" dirty="0">
                <a:effectLst/>
                <a:latin typeface="Times New Roman" panose="02020603050405020304" pitchFamily="18" charset="0"/>
              </a:rPr>
            </a:br>
            <a:r>
              <a:rPr lang="en-US" dirty="0">
                <a:effectLst/>
                <a:latin typeface="Times New Roman" panose="02020603050405020304" pitchFamily="18" charset="0"/>
              </a:rPr>
              <a:t>Care 1998; 10(6):491–501. [PubMed]</a:t>
            </a:r>
            <a:br>
              <a:rPr lang="en-US" dirty="0">
                <a:effectLst/>
                <a:latin typeface="Times New Roman" panose="02020603050405020304" pitchFamily="18" charset="0"/>
              </a:rPr>
            </a:br>
            <a:r>
              <a:rPr lang="en-US" dirty="0">
                <a:effectLst/>
                <a:latin typeface="Times New Roman" panose="02020603050405020304" pitchFamily="18" charset="0"/>
              </a:rPr>
              <a:t>[3] Software Engineering by K.K. </a:t>
            </a:r>
            <a:r>
              <a:rPr lang="en-US" dirty="0" err="1">
                <a:effectLst/>
                <a:latin typeface="Times New Roman" panose="02020603050405020304" pitchFamily="18" charset="0"/>
              </a:rPr>
              <a:t>Aggrawal</a:t>
            </a:r>
            <a:r>
              <a:rPr lang="en-US" dirty="0">
                <a:effectLst/>
                <a:latin typeface="Times New Roman" panose="02020603050405020304" pitchFamily="18" charset="0"/>
              </a:rPr>
              <a:t>, Singh,</a:t>
            </a:r>
            <a:br>
              <a:rPr lang="en-US" dirty="0">
                <a:effectLst/>
                <a:latin typeface="Times New Roman" panose="02020603050405020304" pitchFamily="18" charset="0"/>
              </a:rPr>
            </a:br>
            <a:r>
              <a:rPr lang="en-US" dirty="0">
                <a:effectLst/>
                <a:latin typeface="Times New Roman" panose="02020603050405020304" pitchFamily="18" charset="0"/>
              </a:rPr>
              <a:t>Yogesh.</a:t>
            </a:r>
            <a:br>
              <a:rPr lang="en-US" dirty="0">
                <a:effectLst/>
                <a:latin typeface="Times New Roman" panose="02020603050405020304" pitchFamily="18" charset="0"/>
              </a:rPr>
            </a:br>
            <a:r>
              <a:rPr lang="en-US" dirty="0">
                <a:effectLst/>
                <a:latin typeface="Times New Roman" panose="02020603050405020304" pitchFamily="18" charset="0"/>
              </a:rPr>
              <a:t>[4] Mills D, editor. Report on the Medical Insurance</a:t>
            </a:r>
            <a:br>
              <a:rPr lang="en-US" dirty="0">
                <a:effectLst/>
                <a:latin typeface="Times New Roman" panose="02020603050405020304" pitchFamily="18" charset="0"/>
              </a:rPr>
            </a:br>
            <a:r>
              <a:rPr lang="en-US" dirty="0">
                <a:effectLst/>
                <a:latin typeface="Times New Roman" panose="02020603050405020304" pitchFamily="18" charset="0"/>
              </a:rPr>
              <a:t>Feasibility Study. San Francisco, CA: California Medical</a:t>
            </a:r>
            <a:br>
              <a:rPr lang="en-US" dirty="0">
                <a:effectLst/>
                <a:latin typeface="Times New Roman" panose="02020603050405020304" pitchFamily="18" charset="0"/>
              </a:rPr>
            </a:br>
            <a:r>
              <a:rPr lang="en-US" dirty="0">
                <a:effectLst/>
                <a:latin typeface="Times New Roman" panose="02020603050405020304" pitchFamily="18" charset="0"/>
              </a:rPr>
              <a:t>Association; 1977.</a:t>
            </a:r>
            <a:br>
              <a:rPr lang="en-US" dirty="0">
                <a:effectLst/>
                <a:latin typeface="Times New Roman" panose="02020603050405020304" pitchFamily="18" charset="0"/>
              </a:rPr>
            </a:br>
            <a:r>
              <a:rPr lang="en-US" dirty="0">
                <a:effectLst/>
                <a:latin typeface="Times New Roman" panose="02020603050405020304" pitchFamily="18" charset="0"/>
              </a:rPr>
              <a:t>[5] EMBASE. In. The Netherlands: Elsevier Science</a:t>
            </a:r>
            <a:br>
              <a:rPr lang="en-US" dirty="0">
                <a:effectLst/>
                <a:latin typeface="Times New Roman" panose="02020603050405020304" pitchFamily="18" charset="0"/>
              </a:rPr>
            </a:br>
            <a:r>
              <a:rPr lang="en-US" dirty="0">
                <a:effectLst/>
                <a:latin typeface="Times New Roman" panose="02020603050405020304" pitchFamily="18" charset="0"/>
              </a:rPr>
              <a:t>Publishers B.V</a:t>
            </a:r>
            <a:endParaRPr lang="en-IN" dirty="0"/>
          </a:p>
        </p:txBody>
      </p:sp>
    </p:spTree>
    <p:extLst>
      <p:ext uri="{BB962C8B-B14F-4D97-AF65-F5344CB8AC3E}">
        <p14:creationId xmlns:p14="http://schemas.microsoft.com/office/powerpoint/2010/main" val="912355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10795-7F3A-40E3-B165-311785B2164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D22C1F1-47BD-4233-A7EF-16CE9B5CA88E}"/>
              </a:ext>
            </a:extLst>
          </p:cNvPr>
          <p:cNvSpPr>
            <a:spLocks noGrp="1"/>
          </p:cNvSpPr>
          <p:nvPr>
            <p:ph idx="1"/>
          </p:nvPr>
        </p:nvSpPr>
        <p:spPr/>
        <p:txBody>
          <a:bodyPr/>
          <a:lstStyle/>
          <a:p>
            <a:endParaRPr lang="en-US" dirty="0"/>
          </a:p>
          <a:p>
            <a:endParaRPr lang="en-US" dirty="0"/>
          </a:p>
          <a:p>
            <a:endParaRPr lang="en-US" dirty="0"/>
          </a:p>
          <a:p>
            <a:pPr marL="201168" lvl="1" indent="0" algn="ctr">
              <a:buNone/>
            </a:pPr>
            <a:r>
              <a:rPr lang="en-US" sz="4800"/>
              <a:t>Thank You </a:t>
            </a:r>
            <a:r>
              <a:rPr lang="en-US" sz="4800">
                <a:sym typeface="Wingdings" panose="05000000000000000000" pitchFamily="2" charset="2"/>
              </a:rPr>
              <a:t></a:t>
            </a:r>
            <a:endParaRPr lang="en-IN" sz="4800" dirty="0"/>
          </a:p>
        </p:txBody>
      </p:sp>
    </p:spTree>
    <p:extLst>
      <p:ext uri="{BB962C8B-B14F-4D97-AF65-F5344CB8AC3E}">
        <p14:creationId xmlns:p14="http://schemas.microsoft.com/office/powerpoint/2010/main" val="3908956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28508-4D4B-45EA-B68D-5FE0EEE9C94D}"/>
              </a:ext>
            </a:extLst>
          </p:cNvPr>
          <p:cNvSpPr>
            <a:spLocks noGrp="1"/>
          </p:cNvSpPr>
          <p:nvPr>
            <p:ph type="title"/>
          </p:nvPr>
        </p:nvSpPr>
        <p:spPr/>
        <p:txBody>
          <a:bodyPr/>
          <a:lstStyle/>
          <a:p>
            <a:r>
              <a:rPr lang="en-US" b="1" dirty="0"/>
              <a:t>Abstract</a:t>
            </a:r>
            <a:endParaRPr lang="en-IN" b="1" dirty="0"/>
          </a:p>
        </p:txBody>
      </p:sp>
      <p:sp>
        <p:nvSpPr>
          <p:cNvPr id="3" name="Content Placeholder 2">
            <a:extLst>
              <a:ext uri="{FF2B5EF4-FFF2-40B4-BE49-F238E27FC236}">
                <a16:creationId xmlns:a16="http://schemas.microsoft.com/office/drawing/2014/main" id="{FF973E16-9678-4C86-83E5-C13553F69703}"/>
              </a:ext>
            </a:extLst>
          </p:cNvPr>
          <p:cNvSpPr>
            <a:spLocks noGrp="1"/>
          </p:cNvSpPr>
          <p:nvPr>
            <p:ph idx="1"/>
          </p:nvPr>
        </p:nvSpPr>
        <p:spPr/>
        <p:txBody>
          <a:bodyPr>
            <a:normAutofit/>
          </a:bodyPr>
          <a:lstStyle/>
          <a:p>
            <a:pPr>
              <a:buFont typeface="Arial" panose="020B0604020202020204" pitchFamily="34" charset="0"/>
              <a:buChar char="•"/>
            </a:pPr>
            <a:r>
              <a:rPr lang="en-US" sz="2800" dirty="0"/>
              <a:t> Hospitals are the essential part of our lives, providing best medical facilities from various ailments, which may be due to change in climatic conditions, increased work-load, emotional trauma stress etc. </a:t>
            </a:r>
          </a:p>
          <a:p>
            <a:pPr>
              <a:buFont typeface="Arial" panose="020B0604020202020204" pitchFamily="34" charset="0"/>
              <a:buChar char="•"/>
            </a:pPr>
            <a:r>
              <a:rPr lang="en-US" sz="2800" dirty="0"/>
              <a:t> It is necessary for the </a:t>
            </a:r>
            <a:r>
              <a:rPr lang="en-US" sz="2800"/>
              <a:t>hospitals  </a:t>
            </a:r>
            <a:r>
              <a:rPr lang="en-US" sz="2800" dirty="0"/>
              <a:t>to keep </a:t>
            </a:r>
            <a:r>
              <a:rPr lang="en-US" sz="2800"/>
              <a:t>the track </a:t>
            </a:r>
            <a:r>
              <a:rPr lang="en-US" sz="2800" dirty="0"/>
              <a:t>of its day-to-day activities and records of its patients, doctors, nurses, ward boys and other staff personals that keep the hospital running smoothly and successfully.</a:t>
            </a:r>
          </a:p>
          <a:p>
            <a:pPr>
              <a:buFont typeface="Arial" panose="020B0604020202020204" pitchFamily="34" charset="0"/>
              <a:buChar char="•"/>
            </a:pPr>
            <a:endParaRPr lang="en-IN" sz="2800" dirty="0"/>
          </a:p>
        </p:txBody>
      </p:sp>
    </p:spTree>
    <p:extLst>
      <p:ext uri="{BB962C8B-B14F-4D97-AF65-F5344CB8AC3E}">
        <p14:creationId xmlns:p14="http://schemas.microsoft.com/office/powerpoint/2010/main" val="3455147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505C1-03BB-450B-9010-0C2E96BC5875}"/>
              </a:ext>
            </a:extLst>
          </p:cNvPr>
          <p:cNvSpPr>
            <a:spLocks noGrp="1"/>
          </p:cNvSpPr>
          <p:nvPr>
            <p:ph type="title"/>
          </p:nvPr>
        </p:nvSpPr>
        <p:spPr/>
        <p:txBody>
          <a:bodyPr/>
          <a:lstStyle/>
          <a:p>
            <a:r>
              <a:rPr lang="en-US" b="1" dirty="0"/>
              <a:t>Problem Statement</a:t>
            </a:r>
            <a:endParaRPr lang="en-IN" b="1" dirty="0"/>
          </a:p>
        </p:txBody>
      </p:sp>
      <p:sp>
        <p:nvSpPr>
          <p:cNvPr id="3" name="Content Placeholder 2">
            <a:extLst>
              <a:ext uri="{FF2B5EF4-FFF2-40B4-BE49-F238E27FC236}">
                <a16:creationId xmlns:a16="http://schemas.microsoft.com/office/drawing/2014/main" id="{C2BB5138-4172-4432-BDB6-CCDB7A475D27}"/>
              </a:ext>
            </a:extLst>
          </p:cNvPr>
          <p:cNvSpPr>
            <a:spLocks noGrp="1"/>
          </p:cNvSpPr>
          <p:nvPr>
            <p:ph idx="1"/>
          </p:nvPr>
        </p:nvSpPr>
        <p:spPr/>
        <p:txBody>
          <a:bodyPr>
            <a:normAutofit/>
          </a:bodyPr>
          <a:lstStyle/>
          <a:p>
            <a:pPr marL="0" indent="0">
              <a:buNone/>
            </a:pPr>
            <a:r>
              <a:rPr lang="en-US" sz="1800" dirty="0"/>
              <a:t>The project “Hospital Management System” is aimed to develop to maintain the day-to-day state of admission/discharge of patients, list of doctors, reports generation and etc. It is designed to achieve the following objectives:</a:t>
            </a:r>
          </a:p>
          <a:p>
            <a:pPr marL="514350" indent="-514350">
              <a:buAutoNum type="arabicPeriod"/>
            </a:pPr>
            <a:r>
              <a:rPr lang="en-US" sz="1800" dirty="0"/>
              <a:t>To computerize all details regarding patient details and hospital details</a:t>
            </a:r>
          </a:p>
          <a:p>
            <a:pPr marL="514350" indent="-514350">
              <a:buAutoNum type="arabicPeriod"/>
            </a:pPr>
            <a:r>
              <a:rPr lang="en-US" sz="1800" dirty="0"/>
              <a:t>Scheduling the appointment of patient with doctors and emergency properly so that facilitates provided by hospital are fully utilized in effective and efficient manner.</a:t>
            </a:r>
          </a:p>
          <a:p>
            <a:pPr marL="514350" indent="-514350">
              <a:buAutoNum type="arabicPeriod"/>
            </a:pPr>
            <a:r>
              <a:rPr lang="en-US" sz="1800" dirty="0"/>
              <a:t>If the medical store issues medicines to patients it should reduce the stock status of the medical store</a:t>
            </a:r>
          </a:p>
          <a:p>
            <a:pPr marL="514350" indent="-514350">
              <a:buAutoNum type="arabicPeriod"/>
            </a:pPr>
            <a:r>
              <a:rPr lang="en-US" sz="1800" dirty="0"/>
              <a:t>It should be able to handle the test reports of patients conducted in the pathology lab of the hospital</a:t>
            </a:r>
          </a:p>
          <a:p>
            <a:pPr marL="514350" indent="-514350">
              <a:buAutoNum type="arabicPeriod"/>
            </a:pPr>
            <a:r>
              <a:rPr lang="en-IN" sz="1800" dirty="0"/>
              <a:t>The inventory should be updated automatically whenever a transaction is made</a:t>
            </a:r>
          </a:p>
          <a:p>
            <a:pPr marL="514350" indent="-514350">
              <a:buAutoNum type="arabicPeriod"/>
            </a:pPr>
            <a:r>
              <a:rPr lang="en-IN" sz="1800" dirty="0"/>
              <a:t>The information of the patients should be kept up to date and there record should be kept in the system for historical purposes</a:t>
            </a:r>
          </a:p>
        </p:txBody>
      </p:sp>
      <p:pic>
        <p:nvPicPr>
          <p:cNvPr id="5" name="Picture 4">
            <a:extLst>
              <a:ext uri="{FF2B5EF4-FFF2-40B4-BE49-F238E27FC236}">
                <a16:creationId xmlns:a16="http://schemas.microsoft.com/office/drawing/2014/main" id="{00C80145-4721-461F-9EAA-50D925736F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8088" y="65222"/>
            <a:ext cx="2487865" cy="1808272"/>
          </a:xfrm>
          <a:prstGeom prst="rect">
            <a:avLst/>
          </a:prstGeom>
        </p:spPr>
      </p:pic>
    </p:spTree>
    <p:extLst>
      <p:ext uri="{BB962C8B-B14F-4D97-AF65-F5344CB8AC3E}">
        <p14:creationId xmlns:p14="http://schemas.microsoft.com/office/powerpoint/2010/main" val="566438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FBE96-446B-4BAD-BD61-8ED8C02181A7}"/>
              </a:ext>
            </a:extLst>
          </p:cNvPr>
          <p:cNvSpPr>
            <a:spLocks noGrp="1"/>
          </p:cNvSpPr>
          <p:nvPr>
            <p:ph type="title"/>
          </p:nvPr>
        </p:nvSpPr>
        <p:spPr/>
        <p:txBody>
          <a:bodyPr/>
          <a:lstStyle/>
          <a:p>
            <a:r>
              <a:rPr lang="en-US" b="1" dirty="0"/>
              <a:t>Motivation</a:t>
            </a:r>
            <a:endParaRPr lang="en-IN" b="1" dirty="0"/>
          </a:p>
        </p:txBody>
      </p:sp>
      <p:sp>
        <p:nvSpPr>
          <p:cNvPr id="3" name="Content Placeholder 2">
            <a:extLst>
              <a:ext uri="{FF2B5EF4-FFF2-40B4-BE49-F238E27FC236}">
                <a16:creationId xmlns:a16="http://schemas.microsoft.com/office/drawing/2014/main" id="{446F2D7E-4405-4887-ABB3-8E9F3A53B6FD}"/>
              </a:ext>
            </a:extLst>
          </p:cNvPr>
          <p:cNvSpPr>
            <a:spLocks noGrp="1"/>
          </p:cNvSpPr>
          <p:nvPr>
            <p:ph idx="1"/>
          </p:nvPr>
        </p:nvSpPr>
        <p:spPr/>
        <p:txBody>
          <a:bodyPr>
            <a:normAutofit/>
          </a:bodyPr>
          <a:lstStyle/>
          <a:p>
            <a:pPr>
              <a:buFont typeface="Arial" panose="020B0604020202020204" pitchFamily="34" charset="0"/>
              <a:buChar char="•"/>
            </a:pPr>
            <a:r>
              <a:rPr lang="en-US" dirty="0">
                <a:effectLst/>
                <a:latin typeface="Times New Roman" panose="02020603050405020304" pitchFamily="18" charset="0"/>
              </a:rPr>
              <a:t>The real motivation for the hospital management system project is to make easy process of all the management process like patients registration, billing, doctor appointment, doctors prescription, etc. </a:t>
            </a:r>
          </a:p>
          <a:p>
            <a:pPr>
              <a:buFont typeface="Arial" panose="020B0604020202020204" pitchFamily="34" charset="0"/>
              <a:buChar char="•"/>
            </a:pPr>
            <a:r>
              <a:rPr lang="en-US" dirty="0">
                <a:effectLst/>
                <a:latin typeface="Times New Roman" panose="02020603050405020304" pitchFamily="18" charset="0"/>
              </a:rPr>
              <a:t>We always see that to find out the patient’s history, the user has to go through various registers. </a:t>
            </a:r>
          </a:p>
          <a:p>
            <a:pPr>
              <a:buFont typeface="Arial" panose="020B0604020202020204" pitchFamily="34" charset="0"/>
              <a:buChar char="•"/>
            </a:pPr>
            <a:r>
              <a:rPr lang="en-US" dirty="0">
                <a:effectLst/>
                <a:latin typeface="Times New Roman" panose="02020603050405020304" pitchFamily="18" charset="0"/>
              </a:rPr>
              <a:t>This results in wastage of time. So by this system it will become easy to manage all process.</a:t>
            </a:r>
            <a:br>
              <a:rPr lang="en-US" dirty="0"/>
            </a:br>
            <a:endParaRPr lang="en-US" dirty="0"/>
          </a:p>
          <a:p>
            <a:pPr>
              <a:buFont typeface="Arial" panose="020B0604020202020204" pitchFamily="34" charset="0"/>
              <a:buChar char="•"/>
            </a:pPr>
            <a:r>
              <a:rPr lang="en-US" dirty="0">
                <a:effectLst/>
                <a:latin typeface="Times New Roman" panose="02020603050405020304" pitchFamily="18" charset="0"/>
              </a:rPr>
              <a:t>So now by taking the motivation of this scenario which was regularly done in hospitals we are designing this system which can be benefited for the patients and hospital staff. </a:t>
            </a:r>
          </a:p>
          <a:p>
            <a:pPr>
              <a:buFont typeface="Arial" panose="020B0604020202020204" pitchFamily="34" charset="0"/>
              <a:buChar char="•"/>
            </a:pPr>
            <a:r>
              <a:rPr lang="en-US" dirty="0">
                <a:effectLst/>
                <a:latin typeface="Times New Roman" panose="02020603050405020304" pitchFamily="18" charset="0"/>
              </a:rPr>
              <a:t>So, we'd like to possess this system which help hospital to do work fast and effective.</a:t>
            </a:r>
            <a:endParaRPr lang="en-IN" dirty="0"/>
          </a:p>
        </p:txBody>
      </p:sp>
      <p:pic>
        <p:nvPicPr>
          <p:cNvPr id="5" name="Picture 4">
            <a:extLst>
              <a:ext uri="{FF2B5EF4-FFF2-40B4-BE49-F238E27FC236}">
                <a16:creationId xmlns:a16="http://schemas.microsoft.com/office/drawing/2014/main" id="{12CD3DE4-A92C-46FF-925F-D2C69B166E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6570" y="178229"/>
            <a:ext cx="2080748" cy="1541295"/>
          </a:xfrm>
          <a:prstGeom prst="rect">
            <a:avLst/>
          </a:prstGeom>
        </p:spPr>
      </p:pic>
    </p:spTree>
    <p:extLst>
      <p:ext uri="{BB962C8B-B14F-4D97-AF65-F5344CB8AC3E}">
        <p14:creationId xmlns:p14="http://schemas.microsoft.com/office/powerpoint/2010/main" val="756601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B6219-E9AF-476D-93B0-6587216FF1E0}"/>
              </a:ext>
            </a:extLst>
          </p:cNvPr>
          <p:cNvSpPr>
            <a:spLocks noGrp="1"/>
          </p:cNvSpPr>
          <p:nvPr>
            <p:ph type="title"/>
          </p:nvPr>
        </p:nvSpPr>
        <p:spPr/>
        <p:txBody>
          <a:bodyPr/>
          <a:lstStyle/>
          <a:p>
            <a:r>
              <a:rPr lang="en-US" b="1" dirty="0"/>
              <a:t>Proposed System</a:t>
            </a:r>
            <a:endParaRPr lang="en-IN" b="1" dirty="0"/>
          </a:p>
        </p:txBody>
      </p:sp>
      <p:sp>
        <p:nvSpPr>
          <p:cNvPr id="3" name="Content Placeholder 2">
            <a:extLst>
              <a:ext uri="{FF2B5EF4-FFF2-40B4-BE49-F238E27FC236}">
                <a16:creationId xmlns:a16="http://schemas.microsoft.com/office/drawing/2014/main" id="{A89E0605-E669-4230-97C6-F7C6BEB45754}"/>
              </a:ext>
            </a:extLst>
          </p:cNvPr>
          <p:cNvSpPr>
            <a:spLocks noGrp="1"/>
          </p:cNvSpPr>
          <p:nvPr>
            <p:ph idx="1"/>
          </p:nvPr>
        </p:nvSpPr>
        <p:spPr/>
        <p:txBody>
          <a:bodyPr>
            <a:normAutofit/>
          </a:bodyPr>
          <a:lstStyle/>
          <a:p>
            <a:pPr>
              <a:buFont typeface="Arial" panose="020B0604020202020204" pitchFamily="34" charset="0"/>
              <a:buChar char="•"/>
            </a:pPr>
            <a:r>
              <a:rPr lang="en-US" sz="2800" dirty="0">
                <a:effectLst/>
                <a:latin typeface="Times New Roman" panose="02020603050405020304" pitchFamily="18" charset="0"/>
              </a:rPr>
              <a:t>At present or traditional Hospital Management system in any hospital is time consuming and lengthy process. </a:t>
            </a:r>
          </a:p>
          <a:p>
            <a:pPr>
              <a:buFont typeface="Arial" panose="020B0604020202020204" pitchFamily="34" charset="0"/>
              <a:buChar char="•"/>
            </a:pPr>
            <a:r>
              <a:rPr lang="en-US" sz="2800" dirty="0">
                <a:effectLst/>
                <a:latin typeface="Times New Roman" panose="02020603050405020304" pitchFamily="18" charset="0"/>
              </a:rPr>
              <a:t>Patients goes to hospital and they have to go through various process</a:t>
            </a:r>
            <a:br>
              <a:rPr lang="en-US" sz="2800" dirty="0"/>
            </a:br>
            <a:r>
              <a:rPr lang="en-US" sz="2800" dirty="0">
                <a:effectLst/>
                <a:latin typeface="Times New Roman" panose="02020603050405020304" pitchFamily="18" charset="0"/>
              </a:rPr>
              <a:t>for treatment. </a:t>
            </a:r>
          </a:p>
          <a:p>
            <a:pPr>
              <a:buFont typeface="Arial" panose="020B0604020202020204" pitchFamily="34" charset="0"/>
              <a:buChar char="•"/>
            </a:pPr>
            <a:r>
              <a:rPr lang="en-US" sz="2800" dirty="0">
                <a:effectLst/>
                <a:latin typeface="Times New Roman" panose="02020603050405020304" pitchFamily="18" charset="0"/>
              </a:rPr>
              <a:t>After this patients goes to billing counter and patients have to wait there in queue where the billing is generated manually by receptionist, this process is more time consuming and lengthy. To overcome such drawbacks we design a Hospital Management System.</a:t>
            </a:r>
            <a:endParaRPr lang="en-IN" sz="2800" dirty="0"/>
          </a:p>
        </p:txBody>
      </p:sp>
      <p:pic>
        <p:nvPicPr>
          <p:cNvPr id="5" name="Picture 4">
            <a:extLst>
              <a:ext uri="{FF2B5EF4-FFF2-40B4-BE49-F238E27FC236}">
                <a16:creationId xmlns:a16="http://schemas.microsoft.com/office/drawing/2014/main" id="{9A66D07E-E123-44F0-86DC-20EDCEC067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5665" y="19188"/>
            <a:ext cx="2469935" cy="1736056"/>
          </a:xfrm>
          <a:prstGeom prst="rect">
            <a:avLst/>
          </a:prstGeom>
        </p:spPr>
      </p:pic>
    </p:spTree>
    <p:extLst>
      <p:ext uri="{BB962C8B-B14F-4D97-AF65-F5344CB8AC3E}">
        <p14:creationId xmlns:p14="http://schemas.microsoft.com/office/powerpoint/2010/main" val="2798331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B2549-60D8-4C43-AEEE-4239F3E60838}"/>
              </a:ext>
            </a:extLst>
          </p:cNvPr>
          <p:cNvSpPr>
            <a:spLocks noGrp="1"/>
          </p:cNvSpPr>
          <p:nvPr>
            <p:ph type="title"/>
          </p:nvPr>
        </p:nvSpPr>
        <p:spPr/>
        <p:txBody>
          <a:bodyPr/>
          <a:lstStyle/>
          <a:p>
            <a:r>
              <a:rPr lang="en-US" b="1" dirty="0"/>
              <a:t>Diagram of Proposed System</a:t>
            </a:r>
            <a:endParaRPr lang="en-IN" b="1" dirty="0"/>
          </a:p>
        </p:txBody>
      </p:sp>
      <p:pic>
        <p:nvPicPr>
          <p:cNvPr id="5" name="Content Placeholder 4">
            <a:extLst>
              <a:ext uri="{FF2B5EF4-FFF2-40B4-BE49-F238E27FC236}">
                <a16:creationId xmlns:a16="http://schemas.microsoft.com/office/drawing/2014/main" id="{DF916CD4-DB8A-48E9-8E7F-60FD23E3AEE3}"/>
              </a:ext>
            </a:extLst>
          </p:cNvPr>
          <p:cNvPicPr>
            <a:picLocks noGrp="1" noChangeAspect="1"/>
          </p:cNvPicPr>
          <p:nvPr>
            <p:ph idx="1"/>
          </p:nvPr>
        </p:nvPicPr>
        <p:blipFill>
          <a:blip r:embed="rId2"/>
          <a:stretch>
            <a:fillRect/>
          </a:stretch>
        </p:blipFill>
        <p:spPr>
          <a:xfrm>
            <a:off x="4228937" y="1878497"/>
            <a:ext cx="4148139" cy="3860308"/>
          </a:xfrm>
        </p:spPr>
      </p:pic>
      <p:pic>
        <p:nvPicPr>
          <p:cNvPr id="4" name="Picture 3">
            <a:extLst>
              <a:ext uri="{FF2B5EF4-FFF2-40B4-BE49-F238E27FC236}">
                <a16:creationId xmlns:a16="http://schemas.microsoft.com/office/drawing/2014/main" id="{B3482DF6-4F96-4EAF-B9E1-1D6239D2B5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2137" y="162002"/>
            <a:ext cx="2064032" cy="1450757"/>
          </a:xfrm>
          <a:prstGeom prst="rect">
            <a:avLst/>
          </a:prstGeom>
        </p:spPr>
      </p:pic>
    </p:spTree>
    <p:extLst>
      <p:ext uri="{BB962C8B-B14F-4D97-AF65-F5344CB8AC3E}">
        <p14:creationId xmlns:p14="http://schemas.microsoft.com/office/powerpoint/2010/main" val="3608187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678B8-A651-47A5-9AFB-DC1BA4BF7639}"/>
              </a:ext>
            </a:extLst>
          </p:cNvPr>
          <p:cNvSpPr>
            <a:spLocks noGrp="1"/>
          </p:cNvSpPr>
          <p:nvPr>
            <p:ph type="title"/>
          </p:nvPr>
        </p:nvSpPr>
        <p:spPr/>
        <p:txBody>
          <a:bodyPr/>
          <a:lstStyle/>
          <a:p>
            <a:r>
              <a:rPr lang="en-US" b="1" dirty="0"/>
              <a:t>Modules Description</a:t>
            </a:r>
            <a:endParaRPr lang="en-IN" b="1" dirty="0"/>
          </a:p>
        </p:txBody>
      </p:sp>
      <p:sp>
        <p:nvSpPr>
          <p:cNvPr id="3" name="Content Placeholder 2">
            <a:extLst>
              <a:ext uri="{FF2B5EF4-FFF2-40B4-BE49-F238E27FC236}">
                <a16:creationId xmlns:a16="http://schemas.microsoft.com/office/drawing/2014/main" id="{1809774D-6C0F-40C0-B076-78A612FB13D9}"/>
              </a:ext>
            </a:extLst>
          </p:cNvPr>
          <p:cNvSpPr>
            <a:spLocks noGrp="1"/>
          </p:cNvSpPr>
          <p:nvPr>
            <p:ph idx="1"/>
          </p:nvPr>
        </p:nvSpPr>
        <p:spPr/>
        <p:txBody>
          <a:bodyPr>
            <a:normAutofit/>
          </a:bodyPr>
          <a:lstStyle/>
          <a:p>
            <a:endParaRPr lang="en-IN" sz="2400" b="1" dirty="0"/>
          </a:p>
          <a:p>
            <a:r>
              <a:rPr lang="en-IN" sz="2400" b="1" dirty="0"/>
              <a:t>GETTING INTO THE PROJECT:</a:t>
            </a:r>
          </a:p>
          <a:p>
            <a:pPr>
              <a:buFont typeface="Arial" panose="020B0604020202020204" pitchFamily="34" charset="0"/>
              <a:buChar char="•"/>
            </a:pPr>
            <a:r>
              <a:rPr lang="en-US" sz="2400" dirty="0"/>
              <a:t>Hospital Management System in php and </a:t>
            </a:r>
            <a:r>
              <a:rPr lang="en-US" sz="2400" dirty="0" err="1"/>
              <a:t>mysql</a:t>
            </a:r>
            <a:r>
              <a:rPr lang="en-US" sz="2400" dirty="0"/>
              <a:t>. This system has a ‘Home’ page from where the patient, doctor &amp; administrator can login into their accounts by toggling the tabs accordingly. </a:t>
            </a:r>
          </a:p>
          <a:p>
            <a:pPr>
              <a:buFont typeface="Arial" panose="020B0604020202020204" pitchFamily="34" charset="0"/>
              <a:buChar char="•"/>
            </a:pPr>
            <a:r>
              <a:rPr lang="en-US" sz="2400" dirty="0"/>
              <a:t>'About Us' page allows us to get some more information about the quality and the services of the hospital.</a:t>
            </a:r>
          </a:p>
          <a:p>
            <a:pPr>
              <a:buFont typeface="Arial" panose="020B0604020202020204" pitchFamily="34" charset="0"/>
              <a:buChar char="•"/>
            </a:pPr>
            <a:r>
              <a:rPr lang="en-US" sz="2400" dirty="0"/>
              <a:t>‘Contact’ page allows users to provide feedback or queries about the services of the hospital shows the ‘Contact’ page.</a:t>
            </a:r>
          </a:p>
          <a:p>
            <a:endParaRPr lang="en-IN" sz="2400" dirty="0"/>
          </a:p>
        </p:txBody>
      </p:sp>
      <p:pic>
        <p:nvPicPr>
          <p:cNvPr id="5" name="Picture 4">
            <a:extLst>
              <a:ext uri="{FF2B5EF4-FFF2-40B4-BE49-F238E27FC236}">
                <a16:creationId xmlns:a16="http://schemas.microsoft.com/office/drawing/2014/main" id="{047DC803-3E6A-428D-AB49-EE759AC88A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7006" y="103161"/>
            <a:ext cx="2192029" cy="1645773"/>
          </a:xfrm>
          <a:prstGeom prst="rect">
            <a:avLst/>
          </a:prstGeom>
        </p:spPr>
      </p:pic>
    </p:spTree>
    <p:extLst>
      <p:ext uri="{BB962C8B-B14F-4D97-AF65-F5344CB8AC3E}">
        <p14:creationId xmlns:p14="http://schemas.microsoft.com/office/powerpoint/2010/main" val="1642219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2FDDD-3A54-4AD2-A855-868DE42812D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F7E60C65-9110-46E9-A736-74FA951D1839}"/>
              </a:ext>
            </a:extLst>
          </p:cNvPr>
          <p:cNvSpPr>
            <a:spLocks noGrp="1"/>
          </p:cNvSpPr>
          <p:nvPr>
            <p:ph idx="1"/>
          </p:nvPr>
        </p:nvSpPr>
        <p:spPr/>
        <p:txBody>
          <a:bodyPr>
            <a:noAutofit/>
          </a:bodyPr>
          <a:lstStyle/>
          <a:p>
            <a:pPr marL="0" indent="0">
              <a:buNone/>
            </a:pPr>
            <a:r>
              <a:rPr lang="en-US" dirty="0"/>
              <a:t>The ‘Home’ page consists of 3 modules:</a:t>
            </a:r>
          </a:p>
          <a:p>
            <a:pPr>
              <a:buFont typeface="+mj-lt"/>
              <a:buAutoNum type="arabicPeriod"/>
            </a:pPr>
            <a:r>
              <a:rPr lang="en-US" b="1" dirty="0"/>
              <a:t> Patient Module</a:t>
            </a:r>
          </a:p>
          <a:p>
            <a:pPr marL="0" indent="0">
              <a:buNone/>
            </a:pPr>
            <a:r>
              <a:rPr lang="en-US" dirty="0"/>
              <a:t>The Dashboard page allows patients to perform two operations:</a:t>
            </a:r>
          </a:p>
          <a:p>
            <a:pPr marL="0" indent="0">
              <a:buNone/>
            </a:pPr>
            <a:r>
              <a:rPr lang="en-US" dirty="0"/>
              <a:t>1. Book his/her appointment:</a:t>
            </a:r>
          </a:p>
          <a:p>
            <a:pPr marL="0" indent="0">
              <a:buNone/>
            </a:pPr>
            <a:r>
              <a:rPr lang="en-US" dirty="0"/>
              <a:t>2. View patients’ Appointment History:</a:t>
            </a:r>
          </a:p>
          <a:p>
            <a:pPr marL="0" indent="0">
              <a:buNone/>
            </a:pPr>
            <a:r>
              <a:rPr lang="en-US" b="1" dirty="0">
                <a:solidFill>
                  <a:srgbClr val="FFC000"/>
                </a:solidFill>
              </a:rPr>
              <a:t>2. </a:t>
            </a:r>
            <a:r>
              <a:rPr lang="en-US" b="1" dirty="0"/>
              <a:t>Doctor Module</a:t>
            </a:r>
          </a:p>
          <a:p>
            <a:pPr>
              <a:buFont typeface="Arial" panose="020B0604020202020204" pitchFamily="34" charset="0"/>
              <a:buChar char="•"/>
            </a:pPr>
            <a:r>
              <a:rPr lang="en-US" dirty="0"/>
              <a:t> The doctors can login into their account which can be done by toggling the tab from ‘Patient’ to ‘Doctor’. Registration of a doctor account can be done only by admin. We will discuss more about this in Admin Module</a:t>
            </a:r>
          </a:p>
          <a:p>
            <a:pPr>
              <a:buFont typeface="Arial" panose="020B0604020202020204" pitchFamily="34" charset="0"/>
              <a:buChar char="•"/>
            </a:pPr>
            <a:r>
              <a:rPr lang="en-US" dirty="0"/>
              <a:t> Once the doctor clicking the ‘Login’ button, they will be redirected to their own dashboard </a:t>
            </a:r>
          </a:p>
          <a:p>
            <a:pPr marL="0" indent="0">
              <a:buNone/>
            </a:pPr>
            <a:endParaRPr lang="en-US" dirty="0"/>
          </a:p>
          <a:p>
            <a:pPr marL="457200" indent="-457200">
              <a:buFont typeface="Calibri" panose="020F0502020204030204" pitchFamily="34" charset="0"/>
              <a:buAutoNum type="arabicPeriod"/>
            </a:pPr>
            <a:endParaRPr lang="en-US" dirty="0"/>
          </a:p>
          <a:p>
            <a:pPr marL="457200" indent="-457200">
              <a:buFont typeface="Calibri" panose="020F0502020204030204" pitchFamily="34" charset="0"/>
              <a:buAutoNum type="arabicPeriod"/>
            </a:pPr>
            <a:endParaRPr lang="en-US" dirty="0"/>
          </a:p>
          <a:p>
            <a:pPr marL="457200" indent="-457200">
              <a:buAutoNum type="arabicPeriod"/>
            </a:pPr>
            <a:endParaRPr lang="en-US" dirty="0"/>
          </a:p>
          <a:p>
            <a:pPr marL="0" indent="0">
              <a:buNone/>
            </a:pPr>
            <a:endParaRPr lang="en-US" dirty="0"/>
          </a:p>
          <a:p>
            <a:pPr>
              <a:buFont typeface="+mj-lt"/>
              <a:buAutoNum type="arabicPeriod"/>
            </a:pPr>
            <a:endParaRPr lang="en-US" dirty="0"/>
          </a:p>
        </p:txBody>
      </p:sp>
      <p:pic>
        <p:nvPicPr>
          <p:cNvPr id="4" name="Picture 3">
            <a:extLst>
              <a:ext uri="{FF2B5EF4-FFF2-40B4-BE49-F238E27FC236}">
                <a16:creationId xmlns:a16="http://schemas.microsoft.com/office/drawing/2014/main" id="{3BCED7DC-E4D6-47A7-9E55-A0028AD18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8724" y="286603"/>
            <a:ext cx="2192029" cy="1645773"/>
          </a:xfrm>
          <a:prstGeom prst="rect">
            <a:avLst/>
          </a:prstGeom>
        </p:spPr>
      </p:pic>
    </p:spTree>
    <p:extLst>
      <p:ext uri="{BB962C8B-B14F-4D97-AF65-F5344CB8AC3E}">
        <p14:creationId xmlns:p14="http://schemas.microsoft.com/office/powerpoint/2010/main" val="3848684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92657-66B5-409A-A6BA-51EDA82D2C5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512A833-E8DA-4412-A53E-BAC5D4982E70}"/>
              </a:ext>
            </a:extLst>
          </p:cNvPr>
          <p:cNvSpPr>
            <a:spLocks noGrp="1"/>
          </p:cNvSpPr>
          <p:nvPr>
            <p:ph idx="1"/>
          </p:nvPr>
        </p:nvSpPr>
        <p:spPr/>
        <p:txBody>
          <a:bodyPr/>
          <a:lstStyle/>
          <a:p>
            <a:pPr marL="0" indent="0">
              <a:buNone/>
            </a:pPr>
            <a:r>
              <a:rPr lang="en-US" sz="2000" b="1" dirty="0"/>
              <a:t>3. Admin Module</a:t>
            </a:r>
          </a:p>
          <a:p>
            <a:pPr marL="0" indent="0">
              <a:buNone/>
            </a:pPr>
            <a:r>
              <a:rPr lang="en-US" sz="2000" dirty="0"/>
              <a:t>This module allows admin to perform five major operations:</a:t>
            </a:r>
          </a:p>
          <a:p>
            <a:pPr marL="457200" indent="-457200">
              <a:buAutoNum type="arabicPeriod"/>
            </a:pPr>
            <a:r>
              <a:rPr lang="en-US" sz="2000" b="1" dirty="0"/>
              <a:t>View the list of all patients registered:</a:t>
            </a:r>
          </a:p>
          <a:p>
            <a:pPr marL="457200" indent="-457200">
              <a:buAutoNum type="arabicPeriod"/>
            </a:pPr>
            <a:r>
              <a:rPr lang="en-US" sz="2000" b="1" dirty="0"/>
              <a:t> View the list of all doctors registered:</a:t>
            </a:r>
          </a:p>
          <a:p>
            <a:pPr marL="457200" indent="-457200">
              <a:buFont typeface="Calibri" panose="020F0502020204030204" pitchFamily="34" charset="0"/>
              <a:buAutoNum type="arabicPeriod"/>
            </a:pPr>
            <a:r>
              <a:rPr lang="en-US" sz="2000" b="1" dirty="0"/>
              <a:t>View the Appointment lists:</a:t>
            </a:r>
          </a:p>
          <a:p>
            <a:pPr marL="457200" indent="-457200">
              <a:buFont typeface="Calibri" panose="020F0502020204030204" pitchFamily="34" charset="0"/>
              <a:buAutoNum type="arabicPeriod"/>
            </a:pPr>
            <a:r>
              <a:rPr lang="en-US" sz="2000" b="1" dirty="0"/>
              <a:t>Add Doctor:</a:t>
            </a:r>
          </a:p>
          <a:p>
            <a:pPr marL="457200" indent="-457200">
              <a:buFont typeface="Calibri" panose="020F0502020204030204" pitchFamily="34" charset="0"/>
              <a:buAutoNum type="arabicPeriod"/>
            </a:pPr>
            <a:r>
              <a:rPr lang="en-US" sz="2000" b="1"/>
              <a:t>View </a:t>
            </a:r>
            <a:r>
              <a:rPr lang="en-US" sz="2000" b="1" dirty="0"/>
              <a:t>User’s feedback/Queries:</a:t>
            </a:r>
            <a:endParaRPr lang="en-US" sz="2000" dirty="0"/>
          </a:p>
          <a:p>
            <a:endParaRPr lang="en-IN" dirty="0"/>
          </a:p>
        </p:txBody>
      </p:sp>
    </p:spTree>
    <p:extLst>
      <p:ext uri="{BB962C8B-B14F-4D97-AF65-F5344CB8AC3E}">
        <p14:creationId xmlns:p14="http://schemas.microsoft.com/office/powerpoint/2010/main" val="132291034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428</TotalTime>
  <Words>1047</Words>
  <Application>Microsoft Office PowerPoint</Application>
  <PresentationFormat>Widescreen</PresentationFormat>
  <Paragraphs>68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Retrospect</vt:lpstr>
      <vt:lpstr>Hospital Management System</vt:lpstr>
      <vt:lpstr>Abstract</vt:lpstr>
      <vt:lpstr>Problem Statement</vt:lpstr>
      <vt:lpstr>Motivation</vt:lpstr>
      <vt:lpstr>Proposed System</vt:lpstr>
      <vt:lpstr>Diagram of Proposed System</vt:lpstr>
      <vt:lpstr>Modules Description</vt:lpstr>
      <vt:lpstr>PowerPoint Presentation</vt:lpstr>
      <vt:lpstr>PowerPoint Presentation</vt:lpstr>
      <vt:lpstr>System Requirements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Management System</dc:title>
  <dc:creator>Adithya S.T.</dc:creator>
  <cp:lastModifiedBy>Adithya S.T.</cp:lastModifiedBy>
  <cp:revision>21</cp:revision>
  <dcterms:created xsi:type="dcterms:W3CDTF">2022-03-09T06:12:55Z</dcterms:created>
  <dcterms:modified xsi:type="dcterms:W3CDTF">2022-04-20T06:05:50Z</dcterms:modified>
</cp:coreProperties>
</file>