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672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86471" y="3426292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ADITHYA K</a:t>
            </a:r>
          </a:p>
          <a:p>
            <a:r>
              <a:rPr lang="en-US" sz="2400" dirty="0"/>
              <a:t>REGISTER NO :  312206877 /1A03C29626AF165846B44AC50B87224</a:t>
            </a:r>
          </a:p>
          <a:p>
            <a:r>
              <a:rPr lang="en-US" sz="2400" dirty="0"/>
              <a:t>DEPARTMENT :  3</a:t>
            </a:r>
            <a:r>
              <a:rPr lang="en-US" sz="2400" baseline="30000" dirty="0"/>
              <a:t>RD</a:t>
            </a:r>
            <a:r>
              <a:rPr lang="en-US" sz="2400" dirty="0"/>
              <a:t> YEAR B.COM GENERAL</a:t>
            </a:r>
          </a:p>
          <a:p>
            <a:r>
              <a:rPr lang="en-US" sz="2400" dirty="0"/>
              <a:t>COLLEGE :  AGURCUAND MANMULL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067B-9FA5-F151-84A9-3321FADB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01" y="1297289"/>
            <a:ext cx="10819140" cy="4154984"/>
          </a:xfrm>
          <a:solidFill>
            <a:schemeClr val="tx2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lang="en-US" dirty="0"/>
              <a:t>Enter business until in rows, performance level in columns, put gender in
 Filters and remove the blank in the filter.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Slicer option is used to know what type of employee are working in the Organizations When click on  any type it generated in the pivot table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graph using the pivot table in that you have trend line show which </a:t>
            </a:r>
          </a:p>
          <a:p>
            <a:r>
              <a:rPr lang="en-US" dirty="0"/>
              <a:t>Higher whether Very high, High,Med,Low.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to find performance of employees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E17B55-670E-7B11-9E84-98CD2805DA14}"/>
              </a:ext>
              <a:ext uri="{147F2762-F138-4A5C-976F-8EAC2B608ADB}">
                <a16:predDERef xmlns:a16="http://schemas.microsoft.com/office/drawing/2014/main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14FBA-4765-A495-6BC1-AEDD0E80A322}"/>
              </a:ext>
            </a:extLst>
          </p:cNvPr>
          <p:cNvSpPr txBox="1"/>
          <p:nvPr/>
        </p:nvSpPr>
        <p:spPr>
          <a:xfrm rot="10800000" flipV="1">
            <a:off x="1007604" y="2535910"/>
            <a:ext cx="73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56462" y="1921966"/>
            <a:ext cx="7166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</a:p>
          <a:p>
            <a:endParaRPr lang="en-US" dirty="0"/>
          </a:p>
          <a:p>
            <a:r>
              <a:rPr lang="en-US" dirty="0"/>
              <a:t>Graph: This  is used for visual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409338" y="1206609"/>
            <a:ext cx="7613703" cy="34163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</a:p>
          <a:p>
            <a:pPr algn="l"/>
            <a:r>
              <a:rPr lang="en-US" dirty="0"/>
              <a:t>26 features </a:t>
            </a:r>
          </a:p>
          <a:p>
            <a:pPr algn="l"/>
            <a:r>
              <a:rPr lang="en-US" dirty="0"/>
              <a:t>9 features</a:t>
            </a:r>
          </a:p>
          <a:p>
            <a:pPr algn="l"/>
            <a:r>
              <a:rPr lang="en-US" dirty="0"/>
              <a:t>Employ Id  : Number</a:t>
            </a:r>
          </a:p>
          <a:p>
            <a:pPr algn="l"/>
            <a:r>
              <a:rPr lang="en-US" dirty="0"/>
              <a:t>Name: Text </a:t>
            </a:r>
          </a:p>
          <a:p>
            <a:pPr algn="l"/>
            <a:r>
              <a:rPr lang="en-US" dirty="0"/>
              <a:t>Business unit: Text</a:t>
            </a:r>
          </a:p>
          <a:p>
            <a:pPr algn="l"/>
            <a:r>
              <a:rPr lang="en-US" dirty="0"/>
              <a:t>Employee type: full time, contract, part time</a:t>
            </a:r>
          </a:p>
          <a:p>
            <a:pPr algn="l"/>
            <a:r>
              <a:rPr lang="en-US" dirty="0"/>
              <a:t>Performance level: Very high, High,Med,Low</a:t>
            </a:r>
          </a:p>
          <a:p>
            <a:pPr algn="l"/>
            <a:r>
              <a:rPr lang="en-US" dirty="0"/>
              <a:t>Gender: male, female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610</Words>
  <Application>Microsoft Office PowerPoint</Application>
  <PresentationFormat>Widescreen</PresentationFormat>
  <Paragraphs>94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Varun G</cp:lastModifiedBy>
  <cp:revision>20</cp:revision>
  <dcterms:created xsi:type="dcterms:W3CDTF">2024-03-29T15:07:22Z</dcterms:created>
  <dcterms:modified xsi:type="dcterms:W3CDTF">2024-09-01T04:45:17Z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