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3"/>
  </p:notesMasterIdLst>
  <p:handoutMasterIdLst>
    <p:handoutMasterId r:id="rId14"/>
  </p:handoutMasterIdLst>
  <p:sldIdLst>
    <p:sldId id="256" r:id="rId3"/>
    <p:sldId id="263" r:id="rId4"/>
    <p:sldId id="264" r:id="rId5"/>
    <p:sldId id="270" r:id="rId6"/>
    <p:sldId id="265" r:id="rId7"/>
    <p:sldId id="266" r:id="rId8"/>
    <p:sldId id="267" r:id="rId9"/>
    <p:sldId id="269" r:id="rId10"/>
    <p:sldId id="268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9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4" autoAdjust="0"/>
    <p:restoredTop sz="94660"/>
  </p:normalViewPr>
  <p:slideViewPr>
    <p:cSldViewPr>
      <p:cViewPr>
        <p:scale>
          <a:sx n="50" d="100"/>
          <a:sy n="50" d="100"/>
        </p:scale>
        <p:origin x="1284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09-25T23:06:16.499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09-25T23:06:16.499" idx="2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09-25T23:06:16.499" idx="3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09-25T23:06:16.499" idx="4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09-25T23:06:16.499" idx="5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09-25T23:06:16.499" idx="6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09-25T23:06:16.499" idx="7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09-25T23:06:16.499" idx="8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4-09-25T23:06:16.499" idx="9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2A87A6-45E3-4DBF-83F2-30FA5227069A}" type="doc">
      <dgm:prSet loTypeId="urn:microsoft.com/office/officeart/2005/8/layout/cycle5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AD5004A-5EC4-4D5C-B817-3F592284867E}">
      <dgm:prSet phldrT="[Text]"/>
      <dgm:spPr/>
      <dgm:t>
        <a:bodyPr/>
        <a:lstStyle/>
        <a:p>
          <a:r>
            <a:rPr lang="en-GB" dirty="0" smtClean="0"/>
            <a:t>Admin TU </a:t>
          </a:r>
          <a:r>
            <a:rPr lang="en-GB" dirty="0" err="1" smtClean="0"/>
            <a:t>menginputkan</a:t>
          </a:r>
          <a:r>
            <a:rPr lang="en-GB" dirty="0" smtClean="0"/>
            <a:t> data </a:t>
          </a:r>
          <a:r>
            <a:rPr lang="en-GB" dirty="0" err="1" smtClean="0"/>
            <a:t>pengajar</a:t>
          </a:r>
          <a:r>
            <a:rPr lang="en-GB" dirty="0" smtClean="0"/>
            <a:t> yang </a:t>
          </a:r>
          <a:r>
            <a:rPr lang="en-GB" dirty="0" err="1" smtClean="0"/>
            <a:t>telah</a:t>
          </a:r>
          <a:r>
            <a:rPr lang="en-GB" dirty="0" smtClean="0"/>
            <a:t> </a:t>
          </a:r>
          <a:r>
            <a:rPr lang="en-GB" dirty="0" err="1" smtClean="0"/>
            <a:t>bekerja</a:t>
          </a:r>
          <a:endParaRPr lang="en-GB" dirty="0"/>
        </a:p>
      </dgm:t>
    </dgm:pt>
    <dgm:pt modelId="{257F1D49-5751-4089-A03A-6B6CD8F8E9E4}" type="parTrans" cxnId="{3B24A1C5-24EC-427C-A84D-6B96FCFB3977}">
      <dgm:prSet/>
      <dgm:spPr/>
      <dgm:t>
        <a:bodyPr/>
        <a:lstStyle/>
        <a:p>
          <a:endParaRPr lang="en-GB"/>
        </a:p>
      </dgm:t>
    </dgm:pt>
    <dgm:pt modelId="{C404B1BD-3F61-4FEB-9BAD-3EA33B9155B6}" type="sibTrans" cxnId="{3B24A1C5-24EC-427C-A84D-6B96FCFB3977}">
      <dgm:prSet/>
      <dgm:spPr/>
      <dgm:t>
        <a:bodyPr/>
        <a:lstStyle/>
        <a:p>
          <a:endParaRPr lang="en-GB"/>
        </a:p>
      </dgm:t>
    </dgm:pt>
    <dgm:pt modelId="{112061F6-FA93-4672-A531-CC28660A77FC}">
      <dgm:prSet phldrT="[Text]"/>
      <dgm:spPr/>
      <dgm:t>
        <a:bodyPr/>
        <a:lstStyle/>
        <a:p>
          <a:r>
            <a:rPr lang="en-GB" dirty="0" smtClean="0"/>
            <a:t>System </a:t>
          </a:r>
          <a:r>
            <a:rPr lang="en-GB" dirty="0" err="1" smtClean="0"/>
            <a:t>akan</a:t>
          </a:r>
          <a:r>
            <a:rPr lang="en-GB" dirty="0" smtClean="0"/>
            <a:t> </a:t>
          </a:r>
          <a:r>
            <a:rPr lang="en-GB" dirty="0" err="1" smtClean="0"/>
            <a:t>mengenerate</a:t>
          </a:r>
          <a:r>
            <a:rPr lang="en-GB" dirty="0" smtClean="0"/>
            <a:t> data para </a:t>
          </a:r>
          <a:r>
            <a:rPr lang="en-GB" dirty="0" err="1" smtClean="0"/>
            <a:t>pegawai</a:t>
          </a:r>
          <a:r>
            <a:rPr lang="en-GB" dirty="0" smtClean="0"/>
            <a:t> yang </a:t>
          </a:r>
          <a:r>
            <a:rPr lang="en-GB" dirty="0" err="1" smtClean="0"/>
            <a:t>telah</a:t>
          </a:r>
          <a:r>
            <a:rPr lang="en-GB" dirty="0" smtClean="0"/>
            <a:t> </a:t>
          </a:r>
          <a:r>
            <a:rPr lang="en-GB" dirty="0" err="1" smtClean="0"/>
            <a:t>bekerja</a:t>
          </a:r>
          <a:endParaRPr lang="en-GB" dirty="0"/>
        </a:p>
      </dgm:t>
    </dgm:pt>
    <dgm:pt modelId="{E7FF7DC8-5A74-475E-A493-902E97134429}" type="parTrans" cxnId="{BC0FBB56-3A99-42AF-983E-41954BBF8AE1}">
      <dgm:prSet/>
      <dgm:spPr/>
      <dgm:t>
        <a:bodyPr/>
        <a:lstStyle/>
        <a:p>
          <a:endParaRPr lang="en-GB"/>
        </a:p>
      </dgm:t>
    </dgm:pt>
    <dgm:pt modelId="{84B5D4B2-C0D9-4597-87C6-98DF153EBE6D}" type="sibTrans" cxnId="{BC0FBB56-3A99-42AF-983E-41954BBF8AE1}">
      <dgm:prSet/>
      <dgm:spPr/>
      <dgm:t>
        <a:bodyPr/>
        <a:lstStyle/>
        <a:p>
          <a:endParaRPr lang="en-GB"/>
        </a:p>
      </dgm:t>
    </dgm:pt>
    <dgm:pt modelId="{D5E34EC9-4F71-4028-B406-1ADF67A46561}">
      <dgm:prSet phldrT="[Text]"/>
      <dgm:spPr/>
      <dgm:t>
        <a:bodyPr/>
        <a:lstStyle/>
        <a:p>
          <a:r>
            <a:rPr lang="en-GB" dirty="0" smtClean="0"/>
            <a:t>System </a:t>
          </a:r>
          <a:r>
            <a:rPr lang="en-GB" dirty="0" err="1" smtClean="0"/>
            <a:t>mengoutputkan</a:t>
          </a:r>
          <a:r>
            <a:rPr lang="en-GB" dirty="0" smtClean="0"/>
            <a:t> </a:t>
          </a:r>
          <a:r>
            <a:rPr lang="en-GB" dirty="0" err="1" smtClean="0"/>
            <a:t>rekap</a:t>
          </a:r>
          <a:r>
            <a:rPr lang="en-GB" dirty="0" smtClean="0"/>
            <a:t> </a:t>
          </a:r>
          <a:r>
            <a:rPr lang="en-GB" err="1" smtClean="0"/>
            <a:t>pekerjaan</a:t>
          </a:r>
          <a:r>
            <a:rPr lang="en-GB" smtClean="0"/>
            <a:t> pengajar </a:t>
          </a:r>
          <a:r>
            <a:rPr lang="en-GB" dirty="0" err="1" smtClean="0"/>
            <a:t>dan</a:t>
          </a:r>
          <a:r>
            <a:rPr lang="en-GB" dirty="0" smtClean="0"/>
            <a:t> nominal </a:t>
          </a:r>
          <a:r>
            <a:rPr lang="en-GB" dirty="0" err="1" smtClean="0"/>
            <a:t>gaji</a:t>
          </a:r>
          <a:endParaRPr lang="en-GB" dirty="0"/>
        </a:p>
      </dgm:t>
    </dgm:pt>
    <dgm:pt modelId="{9FE697A9-AB71-47CD-B95C-7EB28ABA01B6}" type="parTrans" cxnId="{015A1D92-71DC-4F8F-97D1-E8245FA9A7D2}">
      <dgm:prSet/>
      <dgm:spPr/>
      <dgm:t>
        <a:bodyPr/>
        <a:lstStyle/>
        <a:p>
          <a:endParaRPr lang="en-GB"/>
        </a:p>
      </dgm:t>
    </dgm:pt>
    <dgm:pt modelId="{839A1900-A6DB-48EB-A5CF-6A7196D86045}" type="sibTrans" cxnId="{015A1D92-71DC-4F8F-97D1-E8245FA9A7D2}">
      <dgm:prSet/>
      <dgm:spPr/>
      <dgm:t>
        <a:bodyPr/>
        <a:lstStyle/>
        <a:p>
          <a:endParaRPr lang="en-GB"/>
        </a:p>
      </dgm:t>
    </dgm:pt>
    <dgm:pt modelId="{95F1D23E-29FF-4E8D-82CC-D52333E30D58}">
      <dgm:prSet phldrT="[Text]"/>
      <dgm:spPr/>
      <dgm:t>
        <a:bodyPr/>
        <a:lstStyle/>
        <a:p>
          <a:r>
            <a:rPr lang="en-GB" dirty="0" err="1" smtClean="0"/>
            <a:t>Gaji</a:t>
          </a:r>
          <a:r>
            <a:rPr lang="en-GB" dirty="0" smtClean="0"/>
            <a:t> </a:t>
          </a:r>
          <a:r>
            <a:rPr lang="en-GB" dirty="0" err="1" smtClean="0"/>
            <a:t>diterima</a:t>
          </a:r>
          <a:r>
            <a:rPr lang="en-GB" dirty="0" smtClean="0"/>
            <a:t> </a:t>
          </a:r>
          <a:r>
            <a:rPr lang="en-GB" dirty="0" err="1" smtClean="0"/>
            <a:t>oleh</a:t>
          </a:r>
          <a:r>
            <a:rPr lang="en-GB" dirty="0" smtClean="0"/>
            <a:t> </a:t>
          </a:r>
          <a:r>
            <a:rPr lang="en-GB" dirty="0" err="1" smtClean="0"/>
            <a:t>pengajar</a:t>
          </a:r>
          <a:endParaRPr lang="en-GB" dirty="0"/>
        </a:p>
      </dgm:t>
    </dgm:pt>
    <dgm:pt modelId="{3358069E-73D9-4C02-930B-8D4AEBA525C4}" type="parTrans" cxnId="{68EC459C-44F4-4AAC-AAF5-A624BBF95E66}">
      <dgm:prSet/>
      <dgm:spPr/>
      <dgm:t>
        <a:bodyPr/>
        <a:lstStyle/>
        <a:p>
          <a:endParaRPr lang="en-GB"/>
        </a:p>
      </dgm:t>
    </dgm:pt>
    <dgm:pt modelId="{DD8D2982-2F60-410A-B58A-E7C34C60DEED}" type="sibTrans" cxnId="{68EC459C-44F4-4AAC-AAF5-A624BBF95E66}">
      <dgm:prSet/>
      <dgm:spPr/>
      <dgm:t>
        <a:bodyPr/>
        <a:lstStyle/>
        <a:p>
          <a:endParaRPr lang="en-GB"/>
        </a:p>
      </dgm:t>
    </dgm:pt>
    <dgm:pt modelId="{B639D1B4-A6C7-4CA8-B87A-8E212E6C7D5A}">
      <dgm:prSet phldrT="[Text]" custT="1"/>
      <dgm:spPr/>
      <dgm:t>
        <a:bodyPr/>
        <a:lstStyle/>
        <a:p>
          <a:r>
            <a:rPr lang="en-GB" sz="1400" dirty="0" smtClean="0"/>
            <a:t>Guru </a:t>
          </a:r>
          <a:r>
            <a:rPr lang="en-GB" sz="1400" dirty="0" err="1" smtClean="0"/>
            <a:t>mengajar</a:t>
          </a:r>
          <a:r>
            <a:rPr lang="en-GB" sz="1400" dirty="0" smtClean="0"/>
            <a:t> </a:t>
          </a:r>
          <a:r>
            <a:rPr lang="en-GB" sz="1400" dirty="0" err="1" smtClean="0"/>
            <a:t>selama</a:t>
          </a:r>
          <a:r>
            <a:rPr lang="en-GB" sz="1400" dirty="0" smtClean="0"/>
            <a:t> 1 </a:t>
          </a:r>
          <a:r>
            <a:rPr lang="en-GB" sz="1400" dirty="0" err="1" smtClean="0"/>
            <a:t>bulan</a:t>
          </a:r>
          <a:r>
            <a:rPr lang="en-GB" sz="1400" dirty="0" smtClean="0"/>
            <a:t> </a:t>
          </a:r>
          <a:endParaRPr lang="en-GB" sz="1400" dirty="0"/>
        </a:p>
      </dgm:t>
    </dgm:pt>
    <dgm:pt modelId="{C1BCB25B-E3A6-4BBD-AF40-B7E26A9B9AC9}" type="parTrans" cxnId="{87569D8B-922E-4471-AE04-68FD2A105331}">
      <dgm:prSet/>
      <dgm:spPr/>
      <dgm:t>
        <a:bodyPr/>
        <a:lstStyle/>
        <a:p>
          <a:endParaRPr lang="en-GB"/>
        </a:p>
      </dgm:t>
    </dgm:pt>
    <dgm:pt modelId="{505F24FE-030F-4452-9763-E324EC1C9F99}" type="sibTrans" cxnId="{87569D8B-922E-4471-AE04-68FD2A105331}">
      <dgm:prSet/>
      <dgm:spPr/>
      <dgm:t>
        <a:bodyPr/>
        <a:lstStyle/>
        <a:p>
          <a:endParaRPr lang="en-GB"/>
        </a:p>
      </dgm:t>
    </dgm:pt>
    <dgm:pt modelId="{64D2C4F6-ADE6-4687-ACCA-4D66E8B6BDDE}" type="pres">
      <dgm:prSet presAssocID="{1A2A87A6-45E3-4DBF-83F2-30FA5227069A}" presName="cycle" presStyleCnt="0">
        <dgm:presLayoutVars>
          <dgm:dir/>
          <dgm:resizeHandles val="exact"/>
        </dgm:presLayoutVars>
      </dgm:prSet>
      <dgm:spPr/>
    </dgm:pt>
    <dgm:pt modelId="{28137F52-330C-438F-B8F7-E4C7B5CC1C20}" type="pres">
      <dgm:prSet presAssocID="{3AD5004A-5EC4-4D5C-B817-3F592284867E}" presName="node" presStyleLbl="node1" presStyleIdx="0" presStyleCnt="5">
        <dgm:presLayoutVars>
          <dgm:bulletEnabled val="1"/>
        </dgm:presLayoutVars>
      </dgm:prSet>
      <dgm:spPr/>
    </dgm:pt>
    <dgm:pt modelId="{39224761-D075-40EE-8A91-C6B8B7C1EDC7}" type="pres">
      <dgm:prSet presAssocID="{3AD5004A-5EC4-4D5C-B817-3F592284867E}" presName="spNode" presStyleCnt="0"/>
      <dgm:spPr/>
    </dgm:pt>
    <dgm:pt modelId="{186D7398-2A64-45AF-B62F-179B0CB52268}" type="pres">
      <dgm:prSet presAssocID="{C404B1BD-3F61-4FEB-9BAD-3EA33B9155B6}" presName="sibTrans" presStyleLbl="sibTrans1D1" presStyleIdx="0" presStyleCnt="5"/>
      <dgm:spPr/>
    </dgm:pt>
    <dgm:pt modelId="{1AF8A555-1F56-4454-9DC5-701AB8C7319C}" type="pres">
      <dgm:prSet presAssocID="{112061F6-FA93-4672-A531-CC28660A77FC}" presName="node" presStyleLbl="node1" presStyleIdx="1" presStyleCnt="5">
        <dgm:presLayoutVars>
          <dgm:bulletEnabled val="1"/>
        </dgm:presLayoutVars>
      </dgm:prSet>
      <dgm:spPr/>
    </dgm:pt>
    <dgm:pt modelId="{70EB7BAF-82EB-4995-99E1-94323C0A1817}" type="pres">
      <dgm:prSet presAssocID="{112061F6-FA93-4672-A531-CC28660A77FC}" presName="spNode" presStyleCnt="0"/>
      <dgm:spPr/>
    </dgm:pt>
    <dgm:pt modelId="{C5627BFD-A9ED-4464-92C9-BEA04BA80E0C}" type="pres">
      <dgm:prSet presAssocID="{84B5D4B2-C0D9-4597-87C6-98DF153EBE6D}" presName="sibTrans" presStyleLbl="sibTrans1D1" presStyleIdx="1" presStyleCnt="5"/>
      <dgm:spPr/>
    </dgm:pt>
    <dgm:pt modelId="{07896E0B-346D-49D9-A06D-9CC41ED0DC7E}" type="pres">
      <dgm:prSet presAssocID="{D5E34EC9-4F71-4028-B406-1ADF67A46561}" presName="node" presStyleLbl="node1" presStyleIdx="2" presStyleCnt="5">
        <dgm:presLayoutVars>
          <dgm:bulletEnabled val="1"/>
        </dgm:presLayoutVars>
      </dgm:prSet>
      <dgm:spPr/>
    </dgm:pt>
    <dgm:pt modelId="{41C63624-E6C9-4411-B68E-1B94A52B425F}" type="pres">
      <dgm:prSet presAssocID="{D5E34EC9-4F71-4028-B406-1ADF67A46561}" presName="spNode" presStyleCnt="0"/>
      <dgm:spPr/>
    </dgm:pt>
    <dgm:pt modelId="{0E4D208F-E42F-4338-87BA-6A0AB433A669}" type="pres">
      <dgm:prSet presAssocID="{839A1900-A6DB-48EB-A5CF-6A7196D86045}" presName="sibTrans" presStyleLbl="sibTrans1D1" presStyleIdx="2" presStyleCnt="5"/>
      <dgm:spPr/>
    </dgm:pt>
    <dgm:pt modelId="{0B55B447-2CA6-49E0-8C9A-AC6828B7ADC1}" type="pres">
      <dgm:prSet presAssocID="{95F1D23E-29FF-4E8D-82CC-D52333E30D58}" presName="node" presStyleLbl="node1" presStyleIdx="3" presStyleCnt="5">
        <dgm:presLayoutVars>
          <dgm:bulletEnabled val="1"/>
        </dgm:presLayoutVars>
      </dgm:prSet>
      <dgm:spPr/>
    </dgm:pt>
    <dgm:pt modelId="{DC194262-6FBD-4512-8602-16928B09C516}" type="pres">
      <dgm:prSet presAssocID="{95F1D23E-29FF-4E8D-82CC-D52333E30D58}" presName="spNode" presStyleCnt="0"/>
      <dgm:spPr/>
    </dgm:pt>
    <dgm:pt modelId="{DF3617AC-3D0F-462D-A500-34C94CAF241C}" type="pres">
      <dgm:prSet presAssocID="{DD8D2982-2F60-410A-B58A-E7C34C60DEED}" presName="sibTrans" presStyleLbl="sibTrans1D1" presStyleIdx="3" presStyleCnt="5"/>
      <dgm:spPr/>
    </dgm:pt>
    <dgm:pt modelId="{FECE8EFD-9088-4F6B-9D68-B0C76F12F7F7}" type="pres">
      <dgm:prSet presAssocID="{B639D1B4-A6C7-4CA8-B87A-8E212E6C7D5A}" presName="node" presStyleLbl="node1" presStyleIdx="4" presStyleCnt="5">
        <dgm:presLayoutVars>
          <dgm:bulletEnabled val="1"/>
        </dgm:presLayoutVars>
      </dgm:prSet>
      <dgm:spPr/>
    </dgm:pt>
    <dgm:pt modelId="{1B7B1B4E-A0FD-4DF3-BA80-D34B1778A7EA}" type="pres">
      <dgm:prSet presAssocID="{B639D1B4-A6C7-4CA8-B87A-8E212E6C7D5A}" presName="spNode" presStyleCnt="0"/>
      <dgm:spPr/>
    </dgm:pt>
    <dgm:pt modelId="{E68201BB-EF04-4667-95E3-66E84A97DA2D}" type="pres">
      <dgm:prSet presAssocID="{505F24FE-030F-4452-9763-E324EC1C9F99}" presName="sibTrans" presStyleLbl="sibTrans1D1" presStyleIdx="4" presStyleCnt="5"/>
      <dgm:spPr/>
    </dgm:pt>
  </dgm:ptLst>
  <dgm:cxnLst>
    <dgm:cxn modelId="{BC0FBB56-3A99-42AF-983E-41954BBF8AE1}" srcId="{1A2A87A6-45E3-4DBF-83F2-30FA5227069A}" destId="{112061F6-FA93-4672-A531-CC28660A77FC}" srcOrd="1" destOrd="0" parTransId="{E7FF7DC8-5A74-475E-A493-902E97134429}" sibTransId="{84B5D4B2-C0D9-4597-87C6-98DF153EBE6D}"/>
    <dgm:cxn modelId="{CC313DD5-5AA3-4F61-978F-30BFC4EF3EA3}" type="presOf" srcId="{839A1900-A6DB-48EB-A5CF-6A7196D86045}" destId="{0E4D208F-E42F-4338-87BA-6A0AB433A669}" srcOrd="0" destOrd="0" presId="urn:microsoft.com/office/officeart/2005/8/layout/cycle5"/>
    <dgm:cxn modelId="{79F8B9D8-01C3-4196-9C42-7A65924F09D2}" type="presOf" srcId="{D5E34EC9-4F71-4028-B406-1ADF67A46561}" destId="{07896E0B-346D-49D9-A06D-9CC41ED0DC7E}" srcOrd="0" destOrd="0" presId="urn:microsoft.com/office/officeart/2005/8/layout/cycle5"/>
    <dgm:cxn modelId="{87569D8B-922E-4471-AE04-68FD2A105331}" srcId="{1A2A87A6-45E3-4DBF-83F2-30FA5227069A}" destId="{B639D1B4-A6C7-4CA8-B87A-8E212E6C7D5A}" srcOrd="4" destOrd="0" parTransId="{C1BCB25B-E3A6-4BBD-AF40-B7E26A9B9AC9}" sibTransId="{505F24FE-030F-4452-9763-E324EC1C9F99}"/>
    <dgm:cxn modelId="{015A1D92-71DC-4F8F-97D1-E8245FA9A7D2}" srcId="{1A2A87A6-45E3-4DBF-83F2-30FA5227069A}" destId="{D5E34EC9-4F71-4028-B406-1ADF67A46561}" srcOrd="2" destOrd="0" parTransId="{9FE697A9-AB71-47CD-B95C-7EB28ABA01B6}" sibTransId="{839A1900-A6DB-48EB-A5CF-6A7196D86045}"/>
    <dgm:cxn modelId="{D36A814D-A55E-4227-AF25-E95F5EB349DA}" type="presOf" srcId="{DD8D2982-2F60-410A-B58A-E7C34C60DEED}" destId="{DF3617AC-3D0F-462D-A500-34C94CAF241C}" srcOrd="0" destOrd="0" presId="urn:microsoft.com/office/officeart/2005/8/layout/cycle5"/>
    <dgm:cxn modelId="{BAE522D8-E353-45AA-AAF6-42690DD5D743}" type="presOf" srcId="{112061F6-FA93-4672-A531-CC28660A77FC}" destId="{1AF8A555-1F56-4454-9DC5-701AB8C7319C}" srcOrd="0" destOrd="0" presId="urn:microsoft.com/office/officeart/2005/8/layout/cycle5"/>
    <dgm:cxn modelId="{689D910B-1E2A-49C0-8023-8652C3E16591}" type="presOf" srcId="{95F1D23E-29FF-4E8D-82CC-D52333E30D58}" destId="{0B55B447-2CA6-49E0-8C9A-AC6828B7ADC1}" srcOrd="0" destOrd="0" presId="urn:microsoft.com/office/officeart/2005/8/layout/cycle5"/>
    <dgm:cxn modelId="{3B24A1C5-24EC-427C-A84D-6B96FCFB3977}" srcId="{1A2A87A6-45E3-4DBF-83F2-30FA5227069A}" destId="{3AD5004A-5EC4-4D5C-B817-3F592284867E}" srcOrd="0" destOrd="0" parTransId="{257F1D49-5751-4089-A03A-6B6CD8F8E9E4}" sibTransId="{C404B1BD-3F61-4FEB-9BAD-3EA33B9155B6}"/>
    <dgm:cxn modelId="{68EC459C-44F4-4AAC-AAF5-A624BBF95E66}" srcId="{1A2A87A6-45E3-4DBF-83F2-30FA5227069A}" destId="{95F1D23E-29FF-4E8D-82CC-D52333E30D58}" srcOrd="3" destOrd="0" parTransId="{3358069E-73D9-4C02-930B-8D4AEBA525C4}" sibTransId="{DD8D2982-2F60-410A-B58A-E7C34C60DEED}"/>
    <dgm:cxn modelId="{213FE94F-3C54-49AF-A61C-841FCD49E720}" type="presOf" srcId="{1A2A87A6-45E3-4DBF-83F2-30FA5227069A}" destId="{64D2C4F6-ADE6-4687-ACCA-4D66E8B6BDDE}" srcOrd="0" destOrd="0" presId="urn:microsoft.com/office/officeart/2005/8/layout/cycle5"/>
    <dgm:cxn modelId="{2E32F1CE-8C62-4109-BFC4-092E3E79B759}" type="presOf" srcId="{C404B1BD-3F61-4FEB-9BAD-3EA33B9155B6}" destId="{186D7398-2A64-45AF-B62F-179B0CB52268}" srcOrd="0" destOrd="0" presId="urn:microsoft.com/office/officeart/2005/8/layout/cycle5"/>
    <dgm:cxn modelId="{373A9CE7-0A9A-4360-897B-1E96D7930785}" type="presOf" srcId="{84B5D4B2-C0D9-4597-87C6-98DF153EBE6D}" destId="{C5627BFD-A9ED-4464-92C9-BEA04BA80E0C}" srcOrd="0" destOrd="0" presId="urn:microsoft.com/office/officeart/2005/8/layout/cycle5"/>
    <dgm:cxn modelId="{5FF298B9-5C9D-4ED4-8651-DB5E7C1E7E89}" type="presOf" srcId="{505F24FE-030F-4452-9763-E324EC1C9F99}" destId="{E68201BB-EF04-4667-95E3-66E84A97DA2D}" srcOrd="0" destOrd="0" presId="urn:microsoft.com/office/officeart/2005/8/layout/cycle5"/>
    <dgm:cxn modelId="{2BFDCDA9-20B4-4099-91BC-43BA0E9DA952}" type="presOf" srcId="{B639D1B4-A6C7-4CA8-B87A-8E212E6C7D5A}" destId="{FECE8EFD-9088-4F6B-9D68-B0C76F12F7F7}" srcOrd="0" destOrd="0" presId="urn:microsoft.com/office/officeart/2005/8/layout/cycle5"/>
    <dgm:cxn modelId="{5CE9F0E8-916A-48B6-A234-26AC24587946}" type="presOf" srcId="{3AD5004A-5EC4-4D5C-B817-3F592284867E}" destId="{28137F52-330C-438F-B8F7-E4C7B5CC1C20}" srcOrd="0" destOrd="0" presId="urn:microsoft.com/office/officeart/2005/8/layout/cycle5"/>
    <dgm:cxn modelId="{54748F72-AA34-4B87-AC71-4BF87258BBC7}" type="presParOf" srcId="{64D2C4F6-ADE6-4687-ACCA-4D66E8B6BDDE}" destId="{28137F52-330C-438F-B8F7-E4C7B5CC1C20}" srcOrd="0" destOrd="0" presId="urn:microsoft.com/office/officeart/2005/8/layout/cycle5"/>
    <dgm:cxn modelId="{0CD72DFE-3D41-4CA0-979C-88338C00B8F2}" type="presParOf" srcId="{64D2C4F6-ADE6-4687-ACCA-4D66E8B6BDDE}" destId="{39224761-D075-40EE-8A91-C6B8B7C1EDC7}" srcOrd="1" destOrd="0" presId="urn:microsoft.com/office/officeart/2005/8/layout/cycle5"/>
    <dgm:cxn modelId="{FF43AA67-B36D-4D00-9C9B-4C180DF892AF}" type="presParOf" srcId="{64D2C4F6-ADE6-4687-ACCA-4D66E8B6BDDE}" destId="{186D7398-2A64-45AF-B62F-179B0CB52268}" srcOrd="2" destOrd="0" presId="urn:microsoft.com/office/officeart/2005/8/layout/cycle5"/>
    <dgm:cxn modelId="{21CA1767-BE4A-49C3-9608-AC567C086D23}" type="presParOf" srcId="{64D2C4F6-ADE6-4687-ACCA-4D66E8B6BDDE}" destId="{1AF8A555-1F56-4454-9DC5-701AB8C7319C}" srcOrd="3" destOrd="0" presId="urn:microsoft.com/office/officeart/2005/8/layout/cycle5"/>
    <dgm:cxn modelId="{B4451941-BD62-4573-892A-4BFE3F14E99E}" type="presParOf" srcId="{64D2C4F6-ADE6-4687-ACCA-4D66E8B6BDDE}" destId="{70EB7BAF-82EB-4995-99E1-94323C0A1817}" srcOrd="4" destOrd="0" presId="urn:microsoft.com/office/officeart/2005/8/layout/cycle5"/>
    <dgm:cxn modelId="{8344D8F2-CFC6-4DC8-A79C-963E4C21BF4B}" type="presParOf" srcId="{64D2C4F6-ADE6-4687-ACCA-4D66E8B6BDDE}" destId="{C5627BFD-A9ED-4464-92C9-BEA04BA80E0C}" srcOrd="5" destOrd="0" presId="urn:microsoft.com/office/officeart/2005/8/layout/cycle5"/>
    <dgm:cxn modelId="{83F0DB50-6C6C-4360-9035-CA1936EA933F}" type="presParOf" srcId="{64D2C4F6-ADE6-4687-ACCA-4D66E8B6BDDE}" destId="{07896E0B-346D-49D9-A06D-9CC41ED0DC7E}" srcOrd="6" destOrd="0" presId="urn:microsoft.com/office/officeart/2005/8/layout/cycle5"/>
    <dgm:cxn modelId="{E22B367C-03C4-4F33-B3CE-0DBF7A3ECACD}" type="presParOf" srcId="{64D2C4F6-ADE6-4687-ACCA-4D66E8B6BDDE}" destId="{41C63624-E6C9-4411-B68E-1B94A52B425F}" srcOrd="7" destOrd="0" presId="urn:microsoft.com/office/officeart/2005/8/layout/cycle5"/>
    <dgm:cxn modelId="{3AE986C7-6269-4578-A36E-AAABB8C628C8}" type="presParOf" srcId="{64D2C4F6-ADE6-4687-ACCA-4D66E8B6BDDE}" destId="{0E4D208F-E42F-4338-87BA-6A0AB433A669}" srcOrd="8" destOrd="0" presId="urn:microsoft.com/office/officeart/2005/8/layout/cycle5"/>
    <dgm:cxn modelId="{413482DB-9F0E-425A-AE04-A4CB9797F7F3}" type="presParOf" srcId="{64D2C4F6-ADE6-4687-ACCA-4D66E8B6BDDE}" destId="{0B55B447-2CA6-49E0-8C9A-AC6828B7ADC1}" srcOrd="9" destOrd="0" presId="urn:microsoft.com/office/officeart/2005/8/layout/cycle5"/>
    <dgm:cxn modelId="{5F5FC9B6-2121-4828-AE13-87AED9BB2431}" type="presParOf" srcId="{64D2C4F6-ADE6-4687-ACCA-4D66E8B6BDDE}" destId="{DC194262-6FBD-4512-8602-16928B09C516}" srcOrd="10" destOrd="0" presId="urn:microsoft.com/office/officeart/2005/8/layout/cycle5"/>
    <dgm:cxn modelId="{D0708C9C-5034-455A-B5F6-8A5E9A321C28}" type="presParOf" srcId="{64D2C4F6-ADE6-4687-ACCA-4D66E8B6BDDE}" destId="{DF3617AC-3D0F-462D-A500-34C94CAF241C}" srcOrd="11" destOrd="0" presId="urn:microsoft.com/office/officeart/2005/8/layout/cycle5"/>
    <dgm:cxn modelId="{D9B3A2D6-D899-4718-9D22-DEBAB9546C6F}" type="presParOf" srcId="{64D2C4F6-ADE6-4687-ACCA-4D66E8B6BDDE}" destId="{FECE8EFD-9088-4F6B-9D68-B0C76F12F7F7}" srcOrd="12" destOrd="0" presId="urn:microsoft.com/office/officeart/2005/8/layout/cycle5"/>
    <dgm:cxn modelId="{CE0F929D-790F-493F-B0A1-B66BA1061652}" type="presParOf" srcId="{64D2C4F6-ADE6-4687-ACCA-4D66E8B6BDDE}" destId="{1B7B1B4E-A0FD-4DF3-BA80-D34B1778A7EA}" srcOrd="13" destOrd="0" presId="urn:microsoft.com/office/officeart/2005/8/layout/cycle5"/>
    <dgm:cxn modelId="{D6D7CD70-0CFF-4714-B398-BBFC407BAB1D}" type="presParOf" srcId="{64D2C4F6-ADE6-4687-ACCA-4D66E8B6BDDE}" destId="{E68201BB-EF04-4667-95E3-66E84A97DA2D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137F52-330C-438F-B8F7-E4C7B5CC1C20}">
      <dsp:nvSpPr>
        <dsp:cNvPr id="0" name=""/>
        <dsp:cNvSpPr/>
      </dsp:nvSpPr>
      <dsp:spPr>
        <a:xfrm>
          <a:off x="4830683" y="999"/>
          <a:ext cx="1619408" cy="105261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Admin TU </a:t>
          </a:r>
          <a:r>
            <a:rPr lang="en-GB" sz="1200" kern="1200" dirty="0" err="1" smtClean="0"/>
            <a:t>menginputkan</a:t>
          </a:r>
          <a:r>
            <a:rPr lang="en-GB" sz="1200" kern="1200" dirty="0" smtClean="0"/>
            <a:t> data </a:t>
          </a:r>
          <a:r>
            <a:rPr lang="en-GB" sz="1200" kern="1200" dirty="0" err="1" smtClean="0"/>
            <a:t>pengajar</a:t>
          </a:r>
          <a:r>
            <a:rPr lang="en-GB" sz="1200" kern="1200" dirty="0" smtClean="0"/>
            <a:t> yang </a:t>
          </a:r>
          <a:r>
            <a:rPr lang="en-GB" sz="1200" kern="1200" dirty="0" err="1" smtClean="0"/>
            <a:t>telah</a:t>
          </a:r>
          <a:r>
            <a:rPr lang="en-GB" sz="1200" kern="1200" dirty="0" smtClean="0"/>
            <a:t> </a:t>
          </a:r>
          <a:r>
            <a:rPr lang="en-GB" sz="1200" kern="1200" dirty="0" err="1" smtClean="0"/>
            <a:t>bekerja</a:t>
          </a:r>
          <a:endParaRPr lang="en-GB" sz="1200" kern="1200" dirty="0"/>
        </a:p>
      </dsp:txBody>
      <dsp:txXfrm>
        <a:off x="4882067" y="52383"/>
        <a:ext cx="1516640" cy="949847"/>
      </dsp:txXfrm>
    </dsp:sp>
    <dsp:sp modelId="{186D7398-2A64-45AF-B62F-179B0CB52268}">
      <dsp:nvSpPr>
        <dsp:cNvPr id="0" name=""/>
        <dsp:cNvSpPr/>
      </dsp:nvSpPr>
      <dsp:spPr>
        <a:xfrm>
          <a:off x="3537110" y="527306"/>
          <a:ext cx="4206553" cy="4206553"/>
        </a:xfrm>
        <a:custGeom>
          <a:avLst/>
          <a:gdLst/>
          <a:ahLst/>
          <a:cxnLst/>
          <a:rect l="0" t="0" r="0" b="0"/>
          <a:pathLst>
            <a:path>
              <a:moveTo>
                <a:pt x="3129991" y="267621"/>
              </a:moveTo>
              <a:arcTo wR="2103276" hR="2103276" stAng="17953144" swAng="121200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F8A555-1F56-4454-9DC5-701AB8C7319C}">
      <dsp:nvSpPr>
        <dsp:cNvPr id="0" name=""/>
        <dsp:cNvSpPr/>
      </dsp:nvSpPr>
      <dsp:spPr>
        <a:xfrm>
          <a:off x="6831018" y="1454327"/>
          <a:ext cx="1619408" cy="105261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System </a:t>
          </a:r>
          <a:r>
            <a:rPr lang="en-GB" sz="1200" kern="1200" dirty="0" err="1" smtClean="0"/>
            <a:t>akan</a:t>
          </a:r>
          <a:r>
            <a:rPr lang="en-GB" sz="1200" kern="1200" dirty="0" smtClean="0"/>
            <a:t> </a:t>
          </a:r>
          <a:r>
            <a:rPr lang="en-GB" sz="1200" kern="1200" dirty="0" err="1" smtClean="0"/>
            <a:t>mengenerate</a:t>
          </a:r>
          <a:r>
            <a:rPr lang="en-GB" sz="1200" kern="1200" dirty="0" smtClean="0"/>
            <a:t> data para </a:t>
          </a:r>
          <a:r>
            <a:rPr lang="en-GB" sz="1200" kern="1200" dirty="0" err="1" smtClean="0"/>
            <a:t>pegawai</a:t>
          </a:r>
          <a:r>
            <a:rPr lang="en-GB" sz="1200" kern="1200" dirty="0" smtClean="0"/>
            <a:t> yang </a:t>
          </a:r>
          <a:r>
            <a:rPr lang="en-GB" sz="1200" kern="1200" dirty="0" err="1" smtClean="0"/>
            <a:t>telah</a:t>
          </a:r>
          <a:r>
            <a:rPr lang="en-GB" sz="1200" kern="1200" dirty="0" smtClean="0"/>
            <a:t> </a:t>
          </a:r>
          <a:r>
            <a:rPr lang="en-GB" sz="1200" kern="1200" dirty="0" err="1" smtClean="0"/>
            <a:t>bekerja</a:t>
          </a:r>
          <a:endParaRPr lang="en-GB" sz="1200" kern="1200" dirty="0"/>
        </a:p>
      </dsp:txBody>
      <dsp:txXfrm>
        <a:off x="6882402" y="1505711"/>
        <a:ext cx="1516640" cy="949847"/>
      </dsp:txXfrm>
    </dsp:sp>
    <dsp:sp modelId="{C5627BFD-A9ED-4464-92C9-BEA04BA80E0C}">
      <dsp:nvSpPr>
        <dsp:cNvPr id="0" name=""/>
        <dsp:cNvSpPr/>
      </dsp:nvSpPr>
      <dsp:spPr>
        <a:xfrm>
          <a:off x="3537110" y="527306"/>
          <a:ext cx="4206553" cy="4206553"/>
        </a:xfrm>
        <a:custGeom>
          <a:avLst/>
          <a:gdLst/>
          <a:ahLst/>
          <a:cxnLst/>
          <a:rect l="0" t="0" r="0" b="0"/>
          <a:pathLst>
            <a:path>
              <a:moveTo>
                <a:pt x="4201514" y="2248779"/>
              </a:moveTo>
              <a:arcTo wR="2103276" hR="2103276" stAng="21838010" swAng="136008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896E0B-346D-49D9-A06D-9CC41ED0DC7E}">
      <dsp:nvSpPr>
        <dsp:cNvPr id="0" name=""/>
        <dsp:cNvSpPr/>
      </dsp:nvSpPr>
      <dsp:spPr>
        <a:xfrm>
          <a:off x="6066958" y="3805862"/>
          <a:ext cx="1619408" cy="105261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System </a:t>
          </a:r>
          <a:r>
            <a:rPr lang="en-GB" sz="1200" kern="1200" dirty="0" err="1" smtClean="0"/>
            <a:t>mengoutputkan</a:t>
          </a:r>
          <a:r>
            <a:rPr lang="en-GB" sz="1200" kern="1200" dirty="0" smtClean="0"/>
            <a:t> </a:t>
          </a:r>
          <a:r>
            <a:rPr lang="en-GB" sz="1200" kern="1200" dirty="0" err="1" smtClean="0"/>
            <a:t>rekap</a:t>
          </a:r>
          <a:r>
            <a:rPr lang="en-GB" sz="1200" kern="1200" dirty="0" smtClean="0"/>
            <a:t> </a:t>
          </a:r>
          <a:r>
            <a:rPr lang="en-GB" sz="1200" kern="1200" err="1" smtClean="0"/>
            <a:t>pekerjaan</a:t>
          </a:r>
          <a:r>
            <a:rPr lang="en-GB" sz="1200" kern="1200" smtClean="0"/>
            <a:t> pengajar </a:t>
          </a:r>
          <a:r>
            <a:rPr lang="en-GB" sz="1200" kern="1200" dirty="0" err="1" smtClean="0"/>
            <a:t>dan</a:t>
          </a:r>
          <a:r>
            <a:rPr lang="en-GB" sz="1200" kern="1200" dirty="0" smtClean="0"/>
            <a:t> nominal </a:t>
          </a:r>
          <a:r>
            <a:rPr lang="en-GB" sz="1200" kern="1200" dirty="0" err="1" smtClean="0"/>
            <a:t>gaji</a:t>
          </a:r>
          <a:endParaRPr lang="en-GB" sz="1200" kern="1200" dirty="0"/>
        </a:p>
      </dsp:txBody>
      <dsp:txXfrm>
        <a:off x="6118342" y="3857246"/>
        <a:ext cx="1516640" cy="949847"/>
      </dsp:txXfrm>
    </dsp:sp>
    <dsp:sp modelId="{0E4D208F-E42F-4338-87BA-6A0AB433A669}">
      <dsp:nvSpPr>
        <dsp:cNvPr id="0" name=""/>
        <dsp:cNvSpPr/>
      </dsp:nvSpPr>
      <dsp:spPr>
        <a:xfrm>
          <a:off x="3537110" y="527306"/>
          <a:ext cx="4206553" cy="4206553"/>
        </a:xfrm>
        <a:custGeom>
          <a:avLst/>
          <a:gdLst/>
          <a:ahLst/>
          <a:cxnLst/>
          <a:rect l="0" t="0" r="0" b="0"/>
          <a:pathLst>
            <a:path>
              <a:moveTo>
                <a:pt x="2361545" y="4190635"/>
              </a:moveTo>
              <a:arcTo wR="2103276" hR="2103276" stAng="4976799" swAng="84640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55B447-2CA6-49E0-8C9A-AC6828B7ADC1}">
      <dsp:nvSpPr>
        <dsp:cNvPr id="0" name=""/>
        <dsp:cNvSpPr/>
      </dsp:nvSpPr>
      <dsp:spPr>
        <a:xfrm>
          <a:off x="3594408" y="3805862"/>
          <a:ext cx="1619408" cy="105261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err="1" smtClean="0"/>
            <a:t>Gaji</a:t>
          </a:r>
          <a:r>
            <a:rPr lang="en-GB" sz="1200" kern="1200" dirty="0" smtClean="0"/>
            <a:t> </a:t>
          </a:r>
          <a:r>
            <a:rPr lang="en-GB" sz="1200" kern="1200" dirty="0" err="1" smtClean="0"/>
            <a:t>diterima</a:t>
          </a:r>
          <a:r>
            <a:rPr lang="en-GB" sz="1200" kern="1200" dirty="0" smtClean="0"/>
            <a:t> </a:t>
          </a:r>
          <a:r>
            <a:rPr lang="en-GB" sz="1200" kern="1200" dirty="0" err="1" smtClean="0"/>
            <a:t>oleh</a:t>
          </a:r>
          <a:r>
            <a:rPr lang="en-GB" sz="1200" kern="1200" dirty="0" smtClean="0"/>
            <a:t> </a:t>
          </a:r>
          <a:r>
            <a:rPr lang="en-GB" sz="1200" kern="1200" dirty="0" err="1" smtClean="0"/>
            <a:t>pengajar</a:t>
          </a:r>
          <a:endParaRPr lang="en-GB" sz="1200" kern="1200" dirty="0"/>
        </a:p>
      </dsp:txBody>
      <dsp:txXfrm>
        <a:off x="3645792" y="3857246"/>
        <a:ext cx="1516640" cy="949847"/>
      </dsp:txXfrm>
    </dsp:sp>
    <dsp:sp modelId="{DF3617AC-3D0F-462D-A500-34C94CAF241C}">
      <dsp:nvSpPr>
        <dsp:cNvPr id="0" name=""/>
        <dsp:cNvSpPr/>
      </dsp:nvSpPr>
      <dsp:spPr>
        <a:xfrm>
          <a:off x="3537110" y="527306"/>
          <a:ext cx="4206553" cy="4206553"/>
        </a:xfrm>
        <a:custGeom>
          <a:avLst/>
          <a:gdLst/>
          <a:ahLst/>
          <a:cxnLst/>
          <a:rect l="0" t="0" r="0" b="0"/>
          <a:pathLst>
            <a:path>
              <a:moveTo>
                <a:pt x="223196" y="3046183"/>
              </a:moveTo>
              <a:arcTo wR="2103276" hR="2103276" stAng="9201906" swAng="136008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CE8EFD-9088-4F6B-9D68-B0C76F12F7F7}">
      <dsp:nvSpPr>
        <dsp:cNvPr id="0" name=""/>
        <dsp:cNvSpPr/>
      </dsp:nvSpPr>
      <dsp:spPr>
        <a:xfrm>
          <a:off x="2830348" y="1454327"/>
          <a:ext cx="1619408" cy="105261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Guru </a:t>
          </a:r>
          <a:r>
            <a:rPr lang="en-GB" sz="1400" kern="1200" dirty="0" err="1" smtClean="0"/>
            <a:t>mengajar</a:t>
          </a:r>
          <a:r>
            <a:rPr lang="en-GB" sz="1400" kern="1200" dirty="0" smtClean="0"/>
            <a:t> </a:t>
          </a:r>
          <a:r>
            <a:rPr lang="en-GB" sz="1400" kern="1200" dirty="0" err="1" smtClean="0"/>
            <a:t>selama</a:t>
          </a:r>
          <a:r>
            <a:rPr lang="en-GB" sz="1400" kern="1200" dirty="0" smtClean="0"/>
            <a:t> 1 </a:t>
          </a:r>
          <a:r>
            <a:rPr lang="en-GB" sz="1400" kern="1200" dirty="0" err="1" smtClean="0"/>
            <a:t>bulan</a:t>
          </a:r>
          <a:r>
            <a:rPr lang="en-GB" sz="1400" kern="1200" dirty="0" smtClean="0"/>
            <a:t> </a:t>
          </a:r>
          <a:endParaRPr lang="en-GB" sz="1400" kern="1200" dirty="0"/>
        </a:p>
      </dsp:txBody>
      <dsp:txXfrm>
        <a:off x="2881732" y="1505711"/>
        <a:ext cx="1516640" cy="949847"/>
      </dsp:txXfrm>
    </dsp:sp>
    <dsp:sp modelId="{E68201BB-EF04-4667-95E3-66E84A97DA2D}">
      <dsp:nvSpPr>
        <dsp:cNvPr id="0" name=""/>
        <dsp:cNvSpPr/>
      </dsp:nvSpPr>
      <dsp:spPr>
        <a:xfrm>
          <a:off x="3537110" y="527306"/>
          <a:ext cx="4206553" cy="4206553"/>
        </a:xfrm>
        <a:custGeom>
          <a:avLst/>
          <a:gdLst/>
          <a:ahLst/>
          <a:cxnLst/>
          <a:rect l="0" t="0" r="0" b="0"/>
          <a:pathLst>
            <a:path>
              <a:moveTo>
                <a:pt x="505863" y="735050"/>
              </a:moveTo>
              <a:arcTo wR="2103276" hR="2103276" stAng="13234855" swAng="121200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omments" Target="../comments/comment5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Payroll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32104" y="4221088"/>
            <a:ext cx="5688632" cy="1762472"/>
          </a:xfrm>
        </p:spPr>
        <p:txBody>
          <a:bodyPr>
            <a:normAutofit/>
          </a:bodyPr>
          <a:lstStyle/>
          <a:p>
            <a:r>
              <a:rPr lang="en-US" dirty="0" err="1"/>
              <a:t>Adithya</a:t>
            </a:r>
            <a:r>
              <a:rPr lang="en-US" dirty="0"/>
              <a:t> </a:t>
            </a:r>
            <a:r>
              <a:rPr lang="en-US" dirty="0" err="1"/>
              <a:t>Rizki</a:t>
            </a:r>
            <a:r>
              <a:rPr lang="en-US" dirty="0"/>
              <a:t> P. </a:t>
            </a:r>
            <a:r>
              <a:rPr lang="en-US" dirty="0" smtClean="0"/>
              <a:t>	(</a:t>
            </a:r>
            <a:r>
              <a:rPr lang="en-US" dirty="0"/>
              <a:t>110312xxxx)</a:t>
            </a:r>
          </a:p>
          <a:p>
            <a:r>
              <a:rPr lang="en-US" dirty="0" err="1"/>
              <a:t>Rezy</a:t>
            </a:r>
            <a:r>
              <a:rPr lang="en-US" dirty="0"/>
              <a:t> </a:t>
            </a:r>
            <a:r>
              <a:rPr lang="en-US" dirty="0" err="1"/>
              <a:t>Kurniawan</a:t>
            </a:r>
            <a:r>
              <a:rPr lang="en-US" dirty="0"/>
              <a:t> </a:t>
            </a:r>
            <a:r>
              <a:rPr lang="en-US" dirty="0" smtClean="0"/>
              <a:t>	(</a:t>
            </a:r>
            <a:r>
              <a:rPr lang="en-US" dirty="0"/>
              <a:t>1103120211)</a:t>
            </a:r>
          </a:p>
          <a:p>
            <a:r>
              <a:rPr lang="en-US" dirty="0" err="1">
                <a:solidFill>
                  <a:srgbClr val="FF0000"/>
                </a:solidFill>
              </a:rPr>
              <a:t>Rifky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Finaldi</a:t>
            </a:r>
            <a:r>
              <a:rPr lang="en-US" dirty="0">
                <a:solidFill>
                  <a:srgbClr val="FF0000"/>
                </a:solidFill>
              </a:rPr>
              <a:t> 	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110312xxxx)</a:t>
            </a:r>
          </a:p>
          <a:p>
            <a:r>
              <a:rPr lang="en-US" dirty="0" err="1"/>
              <a:t>Zaki</a:t>
            </a:r>
            <a:r>
              <a:rPr lang="en-US" dirty="0"/>
              <a:t> </a:t>
            </a:r>
            <a:r>
              <a:rPr lang="en-US" dirty="0" err="1"/>
              <a:t>Mudzakir</a:t>
            </a:r>
            <a:r>
              <a:rPr lang="en-US" dirty="0"/>
              <a:t> </a:t>
            </a:r>
            <a:r>
              <a:rPr lang="en-US" dirty="0" smtClean="0"/>
              <a:t>	(</a:t>
            </a:r>
            <a:r>
              <a:rPr lang="en-US" dirty="0"/>
              <a:t>1103120073)</a:t>
            </a:r>
            <a:endParaRPr lang="id-ID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5680" y="2348880"/>
            <a:ext cx="5760640" cy="1431283"/>
          </a:xfrm>
        </p:spPr>
        <p:txBody>
          <a:bodyPr>
            <a:normAutofit fontScale="90000"/>
          </a:bodyPr>
          <a:lstStyle/>
          <a:p>
            <a:r>
              <a:rPr lang="en-US" sz="6000" dirty="0" err="1" smtClean="0"/>
              <a:t>Terima</a:t>
            </a:r>
            <a:r>
              <a:rPr lang="en-US" sz="6000" dirty="0" smtClean="0"/>
              <a:t> </a:t>
            </a:r>
            <a:r>
              <a:rPr lang="en-US" sz="6000" dirty="0" err="1" smtClean="0"/>
              <a:t>Kasih</a:t>
            </a:r>
            <a:r>
              <a:rPr lang="en-US" sz="6000" dirty="0" smtClean="0"/>
              <a:t>…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07243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76" y="476672"/>
            <a:ext cx="4752528" cy="79208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payroll </a:t>
            </a:r>
            <a:r>
              <a:rPr lang="en-US" dirty="0" err="1" smtClean="0"/>
              <a:t>sytem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820" y="1307480"/>
            <a:ext cx="11280812" cy="4929832"/>
          </a:xfrm>
        </p:spPr>
        <p:txBody>
          <a:bodyPr/>
          <a:lstStyle/>
          <a:p>
            <a:r>
              <a:rPr lang="en-GB" dirty="0" smtClean="0"/>
              <a:t>Payroll system </a:t>
            </a:r>
            <a:r>
              <a:rPr lang="en-GB" dirty="0" err="1" smtClean="0"/>
              <a:t>adalah</a:t>
            </a:r>
            <a:r>
              <a:rPr lang="en-GB" dirty="0" smtClean="0"/>
              <a:t> system yang </a:t>
            </a:r>
            <a:r>
              <a:rPr lang="en-GB" dirty="0" err="1" smtClean="0"/>
              <a:t>mengatur</a:t>
            </a:r>
            <a:r>
              <a:rPr lang="en-GB" dirty="0" smtClean="0"/>
              <a:t> </a:t>
            </a:r>
            <a:r>
              <a:rPr lang="en-GB" dirty="0" err="1" smtClean="0"/>
              <a:t>pembayaran</a:t>
            </a:r>
            <a:r>
              <a:rPr lang="en-GB" dirty="0" smtClean="0"/>
              <a:t> </a:t>
            </a:r>
            <a:r>
              <a:rPr lang="en-GB" dirty="0" err="1" smtClean="0"/>
              <a:t>gaji</a:t>
            </a:r>
            <a:r>
              <a:rPr lang="en-GB" dirty="0" smtClean="0"/>
              <a:t> </a:t>
            </a:r>
            <a:r>
              <a:rPr lang="en-GB" dirty="0" err="1" smtClean="0"/>
              <a:t>pada</a:t>
            </a:r>
            <a:r>
              <a:rPr lang="en-GB" dirty="0" smtClean="0"/>
              <a:t> </a:t>
            </a:r>
            <a:r>
              <a:rPr lang="en-GB" dirty="0" err="1" smtClean="0"/>
              <a:t>suatu</a:t>
            </a:r>
            <a:r>
              <a:rPr lang="en-GB" dirty="0" smtClean="0"/>
              <a:t> </a:t>
            </a:r>
            <a:r>
              <a:rPr lang="en-GB" dirty="0" err="1" smtClean="0"/>
              <a:t>perusahaan</a:t>
            </a:r>
            <a:r>
              <a:rPr lang="en-GB" dirty="0" smtClean="0"/>
              <a:t>. </a:t>
            </a:r>
            <a:r>
              <a:rPr lang="en-GB" dirty="0" err="1" smtClean="0"/>
              <a:t>Tiap</a:t>
            </a:r>
            <a:r>
              <a:rPr lang="en-GB" dirty="0" smtClean="0"/>
              <a:t> </a:t>
            </a:r>
            <a:r>
              <a:rPr lang="en-GB" dirty="0" err="1" smtClean="0"/>
              <a:t>perusahaan</a:t>
            </a:r>
            <a:r>
              <a:rPr lang="en-GB" dirty="0" smtClean="0"/>
              <a:t> </a:t>
            </a:r>
            <a:r>
              <a:rPr lang="en-GB" dirty="0" err="1" smtClean="0"/>
              <a:t>memiliki</a:t>
            </a:r>
            <a:r>
              <a:rPr lang="en-GB" dirty="0" smtClean="0"/>
              <a:t> </a:t>
            </a:r>
            <a:r>
              <a:rPr lang="en-GB" dirty="0" err="1" smtClean="0"/>
              <a:t>cara</a:t>
            </a:r>
            <a:r>
              <a:rPr lang="en-GB" dirty="0" smtClean="0"/>
              <a:t> </a:t>
            </a:r>
            <a:r>
              <a:rPr lang="en-GB" dirty="0" err="1" smtClean="0"/>
              <a:t>penggajiannya</a:t>
            </a:r>
            <a:r>
              <a:rPr lang="en-GB" dirty="0" smtClean="0"/>
              <a:t> </a:t>
            </a:r>
            <a:r>
              <a:rPr lang="en-GB" dirty="0" err="1" smtClean="0"/>
              <a:t>masing-masing</a:t>
            </a:r>
            <a:r>
              <a:rPr lang="en-GB" dirty="0" smtClean="0"/>
              <a:t>. </a:t>
            </a:r>
            <a:r>
              <a:rPr lang="en-GB" dirty="0" err="1" smtClean="0"/>
              <a:t>Tujuan</a:t>
            </a:r>
            <a:r>
              <a:rPr lang="en-GB" dirty="0" smtClean="0"/>
              <a:t> </a:t>
            </a:r>
            <a:r>
              <a:rPr lang="en-GB" dirty="0" err="1" smtClean="0"/>
              <a:t>dibuatnya</a:t>
            </a:r>
            <a:r>
              <a:rPr lang="en-GB" dirty="0" smtClean="0"/>
              <a:t> payroll system </a:t>
            </a:r>
            <a:r>
              <a:rPr lang="en-GB" dirty="0" err="1" smtClean="0"/>
              <a:t>adalah</a:t>
            </a:r>
            <a:r>
              <a:rPr lang="en-GB" dirty="0" smtClean="0"/>
              <a:t> </a:t>
            </a:r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dirty="0" err="1" smtClean="0"/>
              <a:t>memudahkan</a:t>
            </a:r>
            <a:r>
              <a:rPr lang="en-GB" dirty="0" smtClean="0"/>
              <a:t> </a:t>
            </a:r>
            <a:r>
              <a:rPr lang="en-GB" dirty="0" err="1" smtClean="0"/>
              <a:t>suatu</a:t>
            </a:r>
            <a:r>
              <a:rPr lang="en-GB" dirty="0" smtClean="0"/>
              <a:t> </a:t>
            </a:r>
            <a:r>
              <a:rPr lang="en-GB" dirty="0" err="1" smtClean="0"/>
              <a:t>perusahaan</a:t>
            </a:r>
            <a:r>
              <a:rPr lang="en-GB" dirty="0" smtClean="0"/>
              <a:t> </a:t>
            </a:r>
            <a:r>
              <a:rPr lang="en-GB" dirty="0" err="1" smtClean="0"/>
              <a:t>dalam</a:t>
            </a:r>
            <a:r>
              <a:rPr lang="en-GB" dirty="0" smtClean="0"/>
              <a:t> proses </a:t>
            </a:r>
            <a:r>
              <a:rPr lang="en-GB" dirty="0" err="1" smtClean="0"/>
              <a:t>penggajian</a:t>
            </a:r>
            <a:r>
              <a:rPr lang="en-GB" dirty="0" smtClean="0"/>
              <a:t> para </a:t>
            </a:r>
            <a:r>
              <a:rPr lang="en-GB" dirty="0" err="1" smtClean="0"/>
              <a:t>pegawainya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05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76" y="476672"/>
            <a:ext cx="6408712" cy="7920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Payroll system di SMA (</a:t>
            </a:r>
            <a:r>
              <a:rPr lang="en-US" dirty="0" err="1" smtClean="0"/>
              <a:t>swasta</a:t>
            </a:r>
            <a:r>
              <a:rPr lang="en-US" dirty="0" smtClean="0"/>
              <a:t>)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820" y="1307480"/>
            <a:ext cx="11280812" cy="4929832"/>
          </a:xfrm>
        </p:spPr>
        <p:txBody>
          <a:bodyPr/>
          <a:lstStyle/>
          <a:p>
            <a:r>
              <a:rPr lang="en-GB" dirty="0" smtClean="0"/>
              <a:t>Payroll system </a:t>
            </a:r>
            <a:r>
              <a:rPr lang="en-GB" dirty="0" err="1" smtClean="0"/>
              <a:t>pada</a:t>
            </a:r>
            <a:r>
              <a:rPr lang="en-GB" dirty="0" smtClean="0"/>
              <a:t> SMA (</a:t>
            </a:r>
            <a:r>
              <a:rPr lang="en-GB" dirty="0" err="1" smtClean="0"/>
              <a:t>swasta</a:t>
            </a:r>
            <a:r>
              <a:rPr lang="en-GB" dirty="0" smtClean="0"/>
              <a:t>) </a:t>
            </a:r>
            <a:r>
              <a:rPr lang="en-GB" dirty="0" err="1" smtClean="0"/>
              <a:t>adalah</a:t>
            </a:r>
            <a:r>
              <a:rPr lang="en-GB" dirty="0" smtClean="0"/>
              <a:t> system </a:t>
            </a:r>
            <a:r>
              <a:rPr lang="en-GB" dirty="0" err="1" smtClean="0"/>
              <a:t>penggajian</a:t>
            </a:r>
            <a:r>
              <a:rPr lang="en-GB" dirty="0" smtClean="0"/>
              <a:t> yang </a:t>
            </a:r>
            <a:r>
              <a:rPr lang="en-GB" dirty="0" err="1" smtClean="0"/>
              <a:t>untuk</a:t>
            </a:r>
            <a:r>
              <a:rPr lang="en-GB" dirty="0" smtClean="0"/>
              <a:t> para </a:t>
            </a:r>
            <a:r>
              <a:rPr lang="en-GB" dirty="0" err="1" smtClean="0"/>
              <a:t>pengajar</a:t>
            </a:r>
            <a:r>
              <a:rPr lang="en-GB" dirty="0" smtClean="0"/>
              <a:t> yang </a:t>
            </a:r>
            <a:r>
              <a:rPr lang="en-GB" dirty="0" err="1" smtClean="0"/>
              <a:t>ada</a:t>
            </a:r>
            <a:r>
              <a:rPr lang="en-GB" dirty="0" smtClean="0"/>
              <a:t> </a:t>
            </a:r>
            <a:r>
              <a:rPr lang="en-GB" dirty="0" err="1" smtClean="0"/>
              <a:t>pada</a:t>
            </a:r>
            <a:r>
              <a:rPr lang="en-GB" dirty="0" smtClean="0"/>
              <a:t> </a:t>
            </a:r>
            <a:r>
              <a:rPr lang="en-GB" dirty="0" err="1" smtClean="0"/>
              <a:t>sebuah</a:t>
            </a:r>
            <a:r>
              <a:rPr lang="en-GB" dirty="0" smtClean="0"/>
              <a:t> SMA (</a:t>
            </a:r>
            <a:r>
              <a:rPr lang="en-GB" dirty="0" err="1" smtClean="0"/>
              <a:t>swasta</a:t>
            </a:r>
            <a:r>
              <a:rPr lang="en-GB" dirty="0" smtClean="0"/>
              <a:t>). System </a:t>
            </a:r>
            <a:r>
              <a:rPr lang="en-GB" dirty="0" err="1" smtClean="0"/>
              <a:t>ini</a:t>
            </a:r>
            <a:r>
              <a:rPr lang="en-GB" dirty="0" smtClean="0"/>
              <a:t> </a:t>
            </a:r>
            <a:r>
              <a:rPr lang="en-GB" dirty="0" err="1" smtClean="0"/>
              <a:t>akan</a:t>
            </a:r>
            <a:r>
              <a:rPr lang="en-GB" dirty="0" smtClean="0"/>
              <a:t> </a:t>
            </a:r>
            <a:r>
              <a:rPr lang="en-GB" dirty="0" err="1" smtClean="0"/>
              <a:t>membantu</a:t>
            </a:r>
            <a:r>
              <a:rPr lang="en-GB" dirty="0" smtClean="0"/>
              <a:t> </a:t>
            </a:r>
            <a:r>
              <a:rPr lang="en-GB" dirty="0" err="1" smtClean="0"/>
              <a:t>penggajian</a:t>
            </a:r>
            <a:r>
              <a:rPr lang="en-GB" dirty="0" smtClean="0"/>
              <a:t> para </a:t>
            </a:r>
            <a:r>
              <a:rPr lang="en-GB" dirty="0" err="1" smtClean="0"/>
              <a:t>pengajar</a:t>
            </a:r>
            <a:r>
              <a:rPr lang="en-GB" dirty="0" smtClean="0"/>
              <a:t> yang </a:t>
            </a:r>
            <a:r>
              <a:rPr lang="en-GB" dirty="0" err="1" smtClean="0"/>
              <a:t>ada</a:t>
            </a:r>
            <a:r>
              <a:rPr lang="en-GB" dirty="0" smtClean="0"/>
              <a:t> </a:t>
            </a:r>
            <a:r>
              <a:rPr lang="en-GB" dirty="0" err="1" smtClean="0"/>
              <a:t>pada</a:t>
            </a:r>
            <a:r>
              <a:rPr lang="en-GB" dirty="0" smtClean="0"/>
              <a:t> SMA </a:t>
            </a:r>
            <a:r>
              <a:rPr lang="en-GB" dirty="0" err="1" smtClean="0"/>
              <a:t>tersebut</a:t>
            </a:r>
            <a:r>
              <a:rPr lang="en-GB" dirty="0" smtClean="0"/>
              <a:t>. </a:t>
            </a:r>
            <a:endParaRPr lang="en-GB" dirty="0"/>
          </a:p>
          <a:p>
            <a:r>
              <a:rPr lang="en-GB" dirty="0" err="1" smtClean="0"/>
              <a:t>Kenapa</a:t>
            </a:r>
            <a:r>
              <a:rPr lang="en-GB" dirty="0" smtClean="0"/>
              <a:t> SMA (</a:t>
            </a:r>
            <a:r>
              <a:rPr lang="en-GB" dirty="0" err="1" smtClean="0"/>
              <a:t>swasta</a:t>
            </a:r>
            <a:r>
              <a:rPr lang="en-GB" dirty="0" smtClean="0"/>
              <a:t>) : </a:t>
            </a:r>
            <a:r>
              <a:rPr lang="en-GB" dirty="0" err="1" smtClean="0"/>
              <a:t>Karena</a:t>
            </a:r>
            <a:r>
              <a:rPr lang="en-GB" dirty="0" smtClean="0"/>
              <a:t> </a:t>
            </a:r>
            <a:r>
              <a:rPr lang="en-GB" dirty="0" err="1" smtClean="0"/>
              <a:t>pada</a:t>
            </a:r>
            <a:r>
              <a:rPr lang="en-GB" dirty="0" smtClean="0"/>
              <a:t> SMA (</a:t>
            </a:r>
            <a:r>
              <a:rPr lang="en-GB" dirty="0" err="1" smtClean="0"/>
              <a:t>swasta</a:t>
            </a:r>
            <a:r>
              <a:rPr lang="en-GB" dirty="0" smtClean="0"/>
              <a:t>) system </a:t>
            </a:r>
            <a:r>
              <a:rPr lang="en-GB" dirty="0" err="1" smtClean="0"/>
              <a:t>penggajiannya</a:t>
            </a:r>
            <a:r>
              <a:rPr lang="en-GB" dirty="0" smtClean="0"/>
              <a:t> </a:t>
            </a:r>
            <a:r>
              <a:rPr lang="en-GB" dirty="0" err="1" smtClean="0"/>
              <a:t>sedikit</a:t>
            </a:r>
            <a:r>
              <a:rPr lang="en-GB" dirty="0" smtClean="0"/>
              <a:t> </a:t>
            </a:r>
            <a:r>
              <a:rPr lang="en-GB" dirty="0" err="1" smtClean="0"/>
              <a:t>unik</a:t>
            </a:r>
            <a:r>
              <a:rPr lang="en-GB" dirty="0" smtClean="0"/>
              <a:t>. </a:t>
            </a:r>
            <a:r>
              <a:rPr lang="en-GB" dirty="0" err="1" smtClean="0"/>
              <a:t>Gaji</a:t>
            </a:r>
            <a:r>
              <a:rPr lang="en-GB" dirty="0" smtClean="0"/>
              <a:t> yang </a:t>
            </a:r>
            <a:r>
              <a:rPr lang="en-GB" dirty="0" err="1" smtClean="0"/>
              <a:t>diberikan</a:t>
            </a:r>
            <a:r>
              <a:rPr lang="en-GB" dirty="0" smtClean="0"/>
              <a:t> </a:t>
            </a:r>
            <a:r>
              <a:rPr lang="en-GB" dirty="0" err="1" smtClean="0"/>
              <a:t>bukan</a:t>
            </a:r>
            <a:r>
              <a:rPr lang="en-GB" dirty="0" smtClean="0"/>
              <a:t> </a:t>
            </a:r>
            <a:r>
              <a:rPr lang="en-GB" dirty="0" err="1" smtClean="0"/>
              <a:t>dari</a:t>
            </a:r>
            <a:r>
              <a:rPr lang="en-GB" dirty="0" smtClean="0"/>
              <a:t> </a:t>
            </a:r>
            <a:r>
              <a:rPr lang="en-GB" dirty="0" err="1" smtClean="0"/>
              <a:t>Pemerintah</a:t>
            </a:r>
            <a:r>
              <a:rPr lang="en-GB" dirty="0" smtClean="0"/>
              <a:t> </a:t>
            </a:r>
            <a:r>
              <a:rPr lang="en-GB" dirty="0" err="1" smtClean="0"/>
              <a:t>melainkan</a:t>
            </a:r>
            <a:r>
              <a:rPr lang="en-GB" dirty="0" smtClean="0"/>
              <a:t> </a:t>
            </a:r>
            <a:r>
              <a:rPr lang="en-GB" dirty="0" err="1" smtClean="0"/>
              <a:t>dari</a:t>
            </a:r>
            <a:r>
              <a:rPr lang="en-GB" dirty="0" smtClean="0"/>
              <a:t> para murid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yayasan</a:t>
            </a:r>
            <a:r>
              <a:rPr lang="en-GB" dirty="0" smtClean="0"/>
              <a:t> yang </a:t>
            </a:r>
            <a:r>
              <a:rPr lang="en-GB" dirty="0" err="1" smtClean="0"/>
              <a:t>mengelolanya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97771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76" y="476672"/>
            <a:ext cx="9073008" cy="79208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Keuntungan</a:t>
            </a:r>
            <a:r>
              <a:rPr lang="en-US" dirty="0" smtClean="0"/>
              <a:t> Payroll system di SMA (</a:t>
            </a:r>
            <a:r>
              <a:rPr lang="en-US" dirty="0" err="1" smtClean="0"/>
              <a:t>swasta</a:t>
            </a:r>
            <a:r>
              <a:rPr lang="en-US" dirty="0" smtClean="0"/>
              <a:t>)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820" y="1307480"/>
            <a:ext cx="11280812" cy="4929832"/>
          </a:xfrm>
        </p:spPr>
        <p:txBody>
          <a:bodyPr/>
          <a:lstStyle/>
          <a:p>
            <a:r>
              <a:rPr lang="en-GB" dirty="0" smtClean="0"/>
              <a:t>Data </a:t>
            </a:r>
            <a:r>
              <a:rPr lang="en-GB" dirty="0" err="1" smtClean="0"/>
              <a:t>penggajian</a:t>
            </a:r>
            <a:r>
              <a:rPr lang="en-GB" dirty="0" smtClean="0"/>
              <a:t> </a:t>
            </a:r>
            <a:r>
              <a:rPr lang="en-GB" dirty="0" err="1" smtClean="0"/>
              <a:t>dapat</a:t>
            </a:r>
            <a:r>
              <a:rPr lang="en-GB" dirty="0" smtClean="0"/>
              <a:t> </a:t>
            </a:r>
            <a:r>
              <a:rPr lang="en-GB" dirty="0" err="1" smtClean="0"/>
              <a:t>dilakukan</a:t>
            </a:r>
            <a:r>
              <a:rPr lang="en-GB" dirty="0" smtClean="0"/>
              <a:t> </a:t>
            </a:r>
            <a:r>
              <a:rPr lang="en-GB" dirty="0" err="1" smtClean="0"/>
              <a:t>lebih</a:t>
            </a:r>
            <a:r>
              <a:rPr lang="en-GB" dirty="0" smtClean="0"/>
              <a:t> </a:t>
            </a:r>
            <a:r>
              <a:rPr lang="en-GB" dirty="0" err="1" smtClean="0"/>
              <a:t>akurat</a:t>
            </a:r>
            <a:endParaRPr lang="en-GB" dirty="0" smtClean="0"/>
          </a:p>
          <a:p>
            <a:r>
              <a:rPr lang="en-GB" dirty="0" err="1" smtClean="0"/>
              <a:t>Ketika</a:t>
            </a:r>
            <a:r>
              <a:rPr lang="en-GB" dirty="0" smtClean="0"/>
              <a:t> </a:t>
            </a:r>
            <a:r>
              <a:rPr lang="en-GB" dirty="0" err="1" smtClean="0"/>
              <a:t>ada</a:t>
            </a:r>
            <a:r>
              <a:rPr lang="en-GB" dirty="0" smtClean="0"/>
              <a:t> </a:t>
            </a:r>
            <a:r>
              <a:rPr lang="en-GB" dirty="0" err="1" smtClean="0"/>
              <a:t>suatu</a:t>
            </a:r>
            <a:r>
              <a:rPr lang="en-GB" dirty="0" smtClean="0"/>
              <a:t> </a:t>
            </a:r>
            <a:r>
              <a:rPr lang="en-GB" dirty="0" err="1" smtClean="0"/>
              <a:t>permasalahan</a:t>
            </a:r>
            <a:r>
              <a:rPr lang="en-GB" dirty="0" smtClean="0"/>
              <a:t> </a:t>
            </a:r>
            <a:r>
              <a:rPr lang="en-GB" dirty="0" err="1" smtClean="0"/>
              <a:t>seperti</a:t>
            </a:r>
            <a:r>
              <a:rPr lang="en-GB" dirty="0" smtClean="0"/>
              <a:t> </a:t>
            </a:r>
            <a:r>
              <a:rPr lang="en-GB" dirty="0" err="1" smtClean="0"/>
              <a:t>gaji</a:t>
            </a:r>
            <a:r>
              <a:rPr lang="en-GB" dirty="0" smtClean="0"/>
              <a:t> </a:t>
            </a:r>
            <a:r>
              <a:rPr lang="en-GB" dirty="0" err="1" smtClean="0"/>
              <a:t>berkurang</a:t>
            </a:r>
            <a:r>
              <a:rPr lang="en-GB" dirty="0" smtClean="0"/>
              <a:t> </a:t>
            </a:r>
            <a:r>
              <a:rPr lang="en-GB" dirty="0" err="1" smtClean="0"/>
              <a:t>atau</a:t>
            </a:r>
            <a:r>
              <a:rPr lang="en-GB" dirty="0" smtClean="0"/>
              <a:t> </a:t>
            </a:r>
            <a:r>
              <a:rPr lang="en-GB" dirty="0" err="1" smtClean="0"/>
              <a:t>bertambah</a:t>
            </a:r>
            <a:r>
              <a:rPr lang="en-GB" dirty="0" smtClean="0"/>
              <a:t>, </a:t>
            </a:r>
            <a:r>
              <a:rPr lang="en-GB" dirty="0" err="1" smtClean="0"/>
              <a:t>sudah</a:t>
            </a:r>
            <a:r>
              <a:rPr lang="en-GB" dirty="0" smtClean="0"/>
              <a:t> </a:t>
            </a:r>
            <a:r>
              <a:rPr lang="en-GB" dirty="0" err="1" smtClean="0"/>
              <a:t>ada</a:t>
            </a:r>
            <a:r>
              <a:rPr lang="en-GB" dirty="0" smtClean="0"/>
              <a:t> </a:t>
            </a:r>
            <a:r>
              <a:rPr lang="en-GB" dirty="0" err="1" smtClean="0"/>
              <a:t>jawabannya</a:t>
            </a:r>
            <a:r>
              <a:rPr lang="en-GB" dirty="0" smtClean="0"/>
              <a:t> </a:t>
            </a:r>
            <a:r>
              <a:rPr lang="en-GB" dirty="0" err="1" smtClean="0"/>
              <a:t>pada</a:t>
            </a:r>
            <a:r>
              <a:rPr lang="en-GB" dirty="0" smtClean="0"/>
              <a:t> slip </a:t>
            </a:r>
            <a:r>
              <a:rPr lang="en-GB" dirty="0" err="1" smtClean="0"/>
              <a:t>gaji</a:t>
            </a:r>
            <a:r>
              <a:rPr lang="en-GB" dirty="0" smtClean="0"/>
              <a:t> </a:t>
            </a:r>
            <a:r>
              <a:rPr lang="en-GB" dirty="0" err="1" smtClean="0"/>
              <a:t>tiap</a:t>
            </a:r>
            <a:r>
              <a:rPr lang="en-GB" dirty="0" smtClean="0"/>
              <a:t> </a:t>
            </a:r>
            <a:r>
              <a:rPr lang="en-GB" dirty="0" err="1" smtClean="0"/>
              <a:t>pengajar</a:t>
            </a:r>
            <a:endParaRPr lang="en-GB" dirty="0" smtClean="0"/>
          </a:p>
          <a:p>
            <a:r>
              <a:rPr lang="en-GB" dirty="0" err="1" smtClean="0"/>
              <a:t>Pekerja</a:t>
            </a:r>
            <a:r>
              <a:rPr lang="en-GB" dirty="0" smtClean="0"/>
              <a:t> Tata Usaha </a:t>
            </a:r>
            <a:r>
              <a:rPr lang="en-GB" dirty="0" err="1" smtClean="0"/>
              <a:t>tidak</a:t>
            </a:r>
            <a:r>
              <a:rPr lang="en-GB" dirty="0" smtClean="0"/>
              <a:t> </a:t>
            </a:r>
            <a:r>
              <a:rPr lang="en-GB" dirty="0" err="1" smtClean="0"/>
              <a:t>akan</a:t>
            </a:r>
            <a:r>
              <a:rPr lang="en-GB" dirty="0" smtClean="0"/>
              <a:t> repot </a:t>
            </a:r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dirty="0" err="1" smtClean="0"/>
              <a:t>mengolah</a:t>
            </a:r>
            <a:r>
              <a:rPr lang="en-GB" dirty="0" smtClean="0"/>
              <a:t> </a:t>
            </a:r>
            <a:r>
              <a:rPr lang="en-GB" dirty="0" err="1" smtClean="0"/>
              <a:t>datanya</a:t>
            </a:r>
            <a:r>
              <a:rPr lang="en-GB" dirty="0" smtClean="0"/>
              <a:t> </a:t>
            </a:r>
            <a:r>
              <a:rPr lang="en-GB" dirty="0" err="1" smtClean="0"/>
              <a:t>secara</a:t>
            </a:r>
            <a:r>
              <a:rPr lang="en-GB" dirty="0" smtClean="0"/>
              <a:t> manual</a:t>
            </a:r>
          </a:p>
        </p:txBody>
      </p:sp>
    </p:spTree>
    <p:extLst>
      <p:ext uri="{BB962C8B-B14F-4D97-AF65-F5344CB8AC3E}">
        <p14:creationId xmlns:p14="http://schemas.microsoft.com/office/powerpoint/2010/main" val="277052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76" y="476672"/>
            <a:ext cx="4752528" cy="79208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Alur</a:t>
            </a:r>
            <a:r>
              <a:rPr lang="en-US" dirty="0" smtClean="0"/>
              <a:t> </a:t>
            </a:r>
            <a:r>
              <a:rPr lang="en-US" dirty="0" err="1" smtClean="0"/>
              <a:t>sytem</a:t>
            </a:r>
            <a:r>
              <a:rPr lang="en-US" dirty="0" smtClean="0"/>
              <a:t> </a:t>
            </a:r>
            <a:r>
              <a:rPr lang="en-US" dirty="0" err="1" smtClean="0"/>
              <a:t>penggajian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820" y="1307480"/>
            <a:ext cx="11280812" cy="492983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Guru </a:t>
            </a:r>
            <a:r>
              <a:rPr lang="en-US" dirty="0" err="1"/>
              <a:t>mengajar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1 </a:t>
            </a:r>
            <a:r>
              <a:rPr lang="en-US" dirty="0" err="1"/>
              <a:t>bulan</a:t>
            </a:r>
            <a:r>
              <a:rPr lang="en-US" dirty="0"/>
              <a:t>,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/>
              <a:t>guru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mengajar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gaji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Admin </a:t>
            </a:r>
            <a:r>
              <a:rPr lang="en-US" dirty="0" err="1"/>
              <a:t>tata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 </a:t>
            </a:r>
            <a:r>
              <a:rPr lang="en-US" dirty="0" err="1"/>
              <a:t>menginput</a:t>
            </a:r>
            <a:r>
              <a:rPr lang="en-US" dirty="0"/>
              <a:t> data para </a:t>
            </a:r>
            <a:r>
              <a:rPr lang="en-US" dirty="0" err="1" smtClean="0"/>
              <a:t>pengajar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/>
              <a:t>kedalam</a:t>
            </a:r>
            <a:r>
              <a:rPr lang="en-US" dirty="0"/>
              <a:t> system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System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mengenerate</a:t>
            </a:r>
            <a:r>
              <a:rPr lang="en-US" dirty="0"/>
              <a:t> data,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yang </a:t>
            </a:r>
            <a:r>
              <a:rPr lang="en-US" dirty="0" err="1"/>
              <a:t>diajar</a:t>
            </a:r>
            <a:r>
              <a:rPr lang="en-US" dirty="0"/>
              <a:t>, </a:t>
            </a:r>
            <a:r>
              <a:rPr lang="en-US" dirty="0" err="1"/>
              <a:t>cuti</a:t>
            </a:r>
            <a:r>
              <a:rPr lang="en-US" dirty="0"/>
              <a:t>, yang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potongan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yang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tunjangan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Nantinya</a:t>
            </a:r>
            <a:r>
              <a:rPr lang="en-US" dirty="0" smtClean="0"/>
              <a:t> </a:t>
            </a:r>
            <a:r>
              <a:rPr lang="en-US" dirty="0"/>
              <a:t>system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mengeluarkan</a:t>
            </a:r>
            <a:r>
              <a:rPr lang="en-US" dirty="0"/>
              <a:t> </a:t>
            </a:r>
            <a:r>
              <a:rPr lang="en-US" dirty="0" err="1"/>
              <a:t>rekap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nominal </a:t>
            </a:r>
            <a:r>
              <a:rPr lang="en-US" dirty="0" err="1"/>
              <a:t>gaji</a:t>
            </a:r>
            <a:r>
              <a:rPr lang="en-US" dirty="0"/>
              <a:t> yang </a:t>
            </a:r>
            <a:r>
              <a:rPr lang="en-US" dirty="0" err="1"/>
              <a:t>diterima</a:t>
            </a:r>
            <a:r>
              <a:rPr lang="en-US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Gaji</a:t>
            </a:r>
            <a:r>
              <a:rPr lang="en-US" dirty="0" smtClean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guru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amplop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didalamnya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slip </a:t>
            </a: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uang</a:t>
            </a:r>
            <a:r>
              <a:rPr lang="en-US" dirty="0"/>
              <a:t> </a:t>
            </a:r>
            <a:r>
              <a:rPr lang="en-US" dirty="0" err="1"/>
              <a:t>gaji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3635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76" y="476672"/>
            <a:ext cx="4752528" cy="79208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Alur</a:t>
            </a:r>
            <a:r>
              <a:rPr lang="en-US" dirty="0"/>
              <a:t> </a:t>
            </a:r>
            <a:r>
              <a:rPr lang="en-US" dirty="0" err="1"/>
              <a:t>sytem</a:t>
            </a:r>
            <a:r>
              <a:rPr lang="en-US" dirty="0"/>
              <a:t> </a:t>
            </a:r>
            <a:r>
              <a:rPr lang="en-US" dirty="0" err="1"/>
              <a:t>penggajian</a:t>
            </a:r>
            <a:r>
              <a:rPr lang="en-US" dirty="0"/>
              <a:t> 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9144679"/>
              </p:ext>
            </p:extLst>
          </p:nvPr>
        </p:nvGraphicFramePr>
        <p:xfrm>
          <a:off x="551384" y="1308100"/>
          <a:ext cx="11280775" cy="4929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053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76" y="476672"/>
            <a:ext cx="4752528" cy="792088"/>
          </a:xfrm>
        </p:spPr>
        <p:txBody>
          <a:bodyPr>
            <a:normAutofit/>
          </a:bodyPr>
          <a:lstStyle/>
          <a:p>
            <a:r>
              <a:rPr lang="en-US" dirty="0" err="1" smtClean="0"/>
              <a:t>Batasan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820" y="1307480"/>
            <a:ext cx="11280812" cy="4929832"/>
          </a:xfrm>
        </p:spPr>
        <p:txBody>
          <a:bodyPr/>
          <a:lstStyle/>
          <a:p>
            <a:r>
              <a:rPr lang="en-GB" dirty="0" smtClean="0"/>
              <a:t>System </a:t>
            </a:r>
            <a:r>
              <a:rPr lang="en-GB" dirty="0" err="1" smtClean="0"/>
              <a:t>tidak</a:t>
            </a:r>
            <a:r>
              <a:rPr lang="en-GB" dirty="0" smtClean="0"/>
              <a:t> </a:t>
            </a:r>
            <a:r>
              <a:rPr lang="en-GB" dirty="0" err="1" smtClean="0"/>
              <a:t>mengenal</a:t>
            </a:r>
            <a:r>
              <a:rPr lang="en-GB" dirty="0" smtClean="0"/>
              <a:t> yang </a:t>
            </a:r>
            <a:r>
              <a:rPr lang="en-GB" dirty="0" err="1" smtClean="0"/>
              <a:t>namanya</a:t>
            </a:r>
            <a:r>
              <a:rPr lang="en-GB" dirty="0" smtClean="0"/>
              <a:t> </a:t>
            </a:r>
            <a:r>
              <a:rPr lang="en-GB" dirty="0" err="1" smtClean="0"/>
              <a:t>golongan</a:t>
            </a:r>
            <a:r>
              <a:rPr lang="en-GB" dirty="0" smtClean="0"/>
              <a:t> </a:t>
            </a:r>
            <a:r>
              <a:rPr lang="en-GB" dirty="0" err="1" smtClean="0"/>
              <a:t>pekerja</a:t>
            </a:r>
            <a:endParaRPr lang="en-GB" dirty="0" smtClean="0"/>
          </a:p>
          <a:p>
            <a:r>
              <a:rPr lang="en-GB" dirty="0" smtClean="0"/>
              <a:t>System </a:t>
            </a:r>
            <a:r>
              <a:rPr lang="en-GB" dirty="0" err="1" smtClean="0"/>
              <a:t>hanya</a:t>
            </a:r>
            <a:r>
              <a:rPr lang="en-GB" dirty="0" smtClean="0"/>
              <a:t> </a:t>
            </a:r>
            <a:r>
              <a:rPr lang="en-GB" dirty="0" err="1" smtClean="0"/>
              <a:t>mampu</a:t>
            </a:r>
            <a:r>
              <a:rPr lang="en-GB" dirty="0" smtClean="0"/>
              <a:t> </a:t>
            </a:r>
            <a:r>
              <a:rPr lang="en-GB" dirty="0" err="1" smtClean="0"/>
              <a:t>menampung</a:t>
            </a:r>
            <a:r>
              <a:rPr lang="en-GB" dirty="0" smtClean="0"/>
              <a:t> data </a:t>
            </a:r>
            <a:r>
              <a:rPr lang="en-GB" dirty="0" err="1" smtClean="0"/>
              <a:t>pegangajar</a:t>
            </a:r>
            <a:r>
              <a:rPr lang="en-GB" dirty="0" smtClean="0"/>
              <a:t> (guru)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14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604749"/>
            <a:ext cx="5544616" cy="7920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Flow Diagram Level 0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015880" y="2996952"/>
            <a:ext cx="2160240" cy="1728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PAYROLL SYSTEM</a:t>
            </a:r>
            <a:endParaRPr lang="en-GB" dirty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9476" y="1905821"/>
            <a:ext cx="216024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GURU</a:t>
            </a:r>
            <a:endParaRPr lang="en-GB" dirty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59496" y="5350586"/>
            <a:ext cx="216024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YAYASAN</a:t>
            </a:r>
            <a:endParaRPr lang="en-GB" dirty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479512" y="1789643"/>
            <a:ext cx="216024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2">
                    <a:lumMod val="85000"/>
                    <a:lumOff val="15000"/>
                  </a:schemeClr>
                </a:solidFill>
              </a:rPr>
              <a:t>TATA USAHA</a:t>
            </a:r>
            <a:endParaRPr lang="en-GB" dirty="0">
              <a:solidFill>
                <a:schemeClr val="bg2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888088" y="2134232"/>
            <a:ext cx="1296144" cy="94679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  <a:effectLst>
            <a:outerShdw blurRad="50800" dist="50800" dir="2700000" sx="129000" sy="129000" algn="tl" rotWithShape="0">
              <a:prstClr val="black">
                <a:alpha val="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719736" y="2157849"/>
            <a:ext cx="1510359" cy="92317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  <a:effectLst>
            <a:outerShdw blurRad="50800" dist="50800" dir="2700000" sx="129000" sy="129000" algn="tl" rotWithShape="0">
              <a:prstClr val="black">
                <a:alpha val="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719736" y="4251747"/>
            <a:ext cx="1296144" cy="94679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  <a:effectLst>
            <a:outerShdw blurRad="50800" dist="50800" dir="2700000" sx="129000" sy="129000" algn="tl" rotWithShape="0">
              <a:prstClr val="black">
                <a:alpha val="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7057512" y="2325803"/>
            <a:ext cx="1219920" cy="93655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  <a:effectLst>
            <a:outerShdw blurRad="50800" dist="50800" dir="2700000" sx="129000" sy="129000" algn="tl" rotWithShape="0">
              <a:prstClr val="black">
                <a:alpha val="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914568" y="4486043"/>
            <a:ext cx="1245328" cy="86454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  <a:effectLst>
            <a:outerShdw blurRad="50800" dist="50800" dir="2700000" sx="129000" sy="129000" algn="tl" rotWithShape="0">
              <a:prstClr val="black">
                <a:alpha val="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956133" y="1933467"/>
            <a:ext cx="1529004" cy="95625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  <a:effectLst>
            <a:outerShdw blurRad="50800" dist="50800" dir="2700000" sx="129000" sy="129000" algn="tl" rotWithShape="0">
              <a:prstClr val="black">
                <a:alpha val="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1823764">
            <a:off x="4250790" y="2039103"/>
            <a:ext cx="1213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Data guru</a:t>
            </a:r>
            <a:endParaRPr lang="en-GB" sz="1600" dirty="0"/>
          </a:p>
        </p:txBody>
      </p:sp>
      <p:sp>
        <p:nvSpPr>
          <p:cNvPr id="30" name="TextBox 29"/>
          <p:cNvSpPr txBox="1"/>
          <p:nvPr/>
        </p:nvSpPr>
        <p:spPr>
          <a:xfrm rot="1823764">
            <a:off x="3909471" y="2695451"/>
            <a:ext cx="1213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Slip </a:t>
            </a:r>
            <a:r>
              <a:rPr lang="en-GB" sz="1600" dirty="0" err="1" smtClean="0"/>
              <a:t>Gaji</a:t>
            </a:r>
            <a:endParaRPr lang="en-GB" sz="1600" dirty="0"/>
          </a:p>
        </p:txBody>
      </p:sp>
      <p:sp>
        <p:nvSpPr>
          <p:cNvPr id="31" name="TextBox 30"/>
          <p:cNvSpPr txBox="1"/>
          <p:nvPr/>
        </p:nvSpPr>
        <p:spPr>
          <a:xfrm rot="19325916">
            <a:off x="6931863" y="2650947"/>
            <a:ext cx="2375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 smtClean="0"/>
              <a:t>Rekap</a:t>
            </a:r>
            <a:r>
              <a:rPr lang="en-GB" sz="1600" dirty="0" smtClean="0"/>
              <a:t> </a:t>
            </a:r>
            <a:r>
              <a:rPr lang="en-GB" sz="1600" dirty="0" err="1" smtClean="0"/>
              <a:t>cuti</a:t>
            </a:r>
            <a:r>
              <a:rPr lang="en-GB" sz="1600" dirty="0" smtClean="0"/>
              <a:t>, </a:t>
            </a:r>
            <a:r>
              <a:rPr lang="en-GB" sz="1600" dirty="0" err="1" smtClean="0"/>
              <a:t>laopran</a:t>
            </a:r>
            <a:r>
              <a:rPr lang="en-GB" sz="1600" dirty="0" smtClean="0"/>
              <a:t> </a:t>
            </a:r>
            <a:r>
              <a:rPr lang="en-GB" sz="1600" dirty="0" err="1" smtClean="0"/>
              <a:t>tunjangan</a:t>
            </a:r>
            <a:r>
              <a:rPr lang="en-GB" sz="1600" dirty="0" smtClean="0"/>
              <a:t> &amp; </a:t>
            </a:r>
            <a:r>
              <a:rPr lang="en-GB" sz="1600" dirty="0" err="1" smtClean="0"/>
              <a:t>potongan</a:t>
            </a:r>
            <a:endParaRPr lang="en-GB" sz="1600" dirty="0"/>
          </a:p>
        </p:txBody>
      </p:sp>
      <p:sp>
        <p:nvSpPr>
          <p:cNvPr id="33" name="TextBox 32"/>
          <p:cNvSpPr txBox="1"/>
          <p:nvPr/>
        </p:nvSpPr>
        <p:spPr>
          <a:xfrm rot="19325916">
            <a:off x="6312817" y="2202232"/>
            <a:ext cx="2099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 smtClean="0"/>
              <a:t>Laporan</a:t>
            </a:r>
            <a:r>
              <a:rPr lang="en-GB" sz="1600" dirty="0" smtClean="0"/>
              <a:t> data guru</a:t>
            </a:r>
            <a:endParaRPr lang="en-GB" sz="1600" dirty="0"/>
          </a:p>
        </p:txBody>
      </p:sp>
      <p:sp>
        <p:nvSpPr>
          <p:cNvPr id="34" name="TextBox 33"/>
          <p:cNvSpPr txBox="1"/>
          <p:nvPr/>
        </p:nvSpPr>
        <p:spPr>
          <a:xfrm rot="19403421">
            <a:off x="3198621" y="4315732"/>
            <a:ext cx="2099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 smtClean="0"/>
              <a:t>Upah</a:t>
            </a:r>
            <a:r>
              <a:rPr lang="en-GB" sz="1600" dirty="0" smtClean="0"/>
              <a:t>, Data guru</a:t>
            </a:r>
            <a:endParaRPr lang="en-GB" sz="1600" dirty="0"/>
          </a:p>
        </p:txBody>
      </p:sp>
      <p:sp>
        <p:nvSpPr>
          <p:cNvPr id="35" name="TextBox 34"/>
          <p:cNvSpPr txBox="1"/>
          <p:nvPr/>
        </p:nvSpPr>
        <p:spPr>
          <a:xfrm rot="19403421">
            <a:off x="3696788" y="4848944"/>
            <a:ext cx="2099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 smtClean="0"/>
              <a:t>Laporan</a:t>
            </a:r>
            <a:r>
              <a:rPr lang="en-GB" sz="1600" dirty="0" smtClean="0"/>
              <a:t> </a:t>
            </a:r>
            <a:r>
              <a:rPr lang="en-GB" sz="1600" dirty="0" err="1" smtClean="0"/>
              <a:t>dari</a:t>
            </a:r>
            <a:r>
              <a:rPr lang="en-GB" sz="1600" dirty="0" smtClean="0"/>
              <a:t> guru, </a:t>
            </a:r>
            <a:r>
              <a:rPr lang="en-GB" sz="1600" dirty="0" err="1" smtClean="0"/>
              <a:t>laporan</a:t>
            </a:r>
            <a:r>
              <a:rPr lang="en-GB" sz="1600" dirty="0" smtClean="0"/>
              <a:t> </a:t>
            </a:r>
            <a:r>
              <a:rPr lang="en-GB" sz="1600" dirty="0" err="1" smtClean="0"/>
              <a:t>gaji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84295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404664"/>
            <a:ext cx="4752528" cy="79208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ER Diagram</a:t>
            </a:r>
            <a:endParaRPr lang="en-US" sz="2800" dirty="0"/>
          </a:p>
        </p:txBody>
      </p:sp>
      <p:pic>
        <p:nvPicPr>
          <p:cNvPr id="74" name="Content Placeholder 7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9656" y="3145"/>
            <a:ext cx="70388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87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39827B5-A90F-45DE-9A48-E01BF3AFCC9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office city sketch presentation background (widescreen)</Template>
  <TotalTime>0</TotalTime>
  <Words>341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Schoolbook</vt:lpstr>
      <vt:lpstr>CITY SKETCH 16X9</vt:lpstr>
      <vt:lpstr>Payroll System</vt:lpstr>
      <vt:lpstr>Apa itu payroll sytem ?</vt:lpstr>
      <vt:lpstr>Payroll system di SMA (swasta) ?</vt:lpstr>
      <vt:lpstr>Keuntungan Payroll system di SMA (swasta) ?</vt:lpstr>
      <vt:lpstr>Alur sytem penggajian :</vt:lpstr>
      <vt:lpstr>Alur sytem penggajian :</vt:lpstr>
      <vt:lpstr>Batasan Masalah </vt:lpstr>
      <vt:lpstr>Data Flow Diagram Level 0</vt:lpstr>
      <vt:lpstr>ER Diagram</vt:lpstr>
      <vt:lpstr>Terima Kasih…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2014-09-25T14:33:53Z</dcterms:created>
  <dcterms:modified xsi:type="dcterms:W3CDTF">2014-09-25T17:43:56Z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TC030310109991</vt:lpwstr>
  </property>
</Properties>
</file>