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0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852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4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80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30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46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916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9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6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0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31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79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5E72C73-2D91-4E12-BA25-F0AA0C03599B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3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97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Electricity supply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841679"/>
            <a:ext cx="8676222" cy="39495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Database software</a:t>
            </a:r>
          </a:p>
          <a:p>
            <a:r>
              <a:rPr lang="en-US" sz="2000" dirty="0" smtClean="0"/>
              <a:t>						      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		</a:t>
            </a:r>
            <a:r>
              <a:rPr lang="en-US" sz="2000" dirty="0"/>
              <a:t>	</a:t>
            </a:r>
            <a:r>
              <a:rPr lang="en-US" sz="2000" dirty="0" smtClean="0"/>
              <a:t>			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0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0812"/>
            <a:ext cx="9905998" cy="111616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1070"/>
            <a:ext cx="9905998" cy="4310131"/>
          </a:xfrm>
        </p:spPr>
        <p:txBody>
          <a:bodyPr/>
          <a:lstStyle/>
          <a:p>
            <a:r>
              <a:rPr lang="en-US" dirty="0">
                <a:effectLst/>
              </a:rPr>
              <a:t>The project is a web based application where users can get instant electricity bill and pay them online via credit card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system automates the conventional process of paying electricity bill by visiting the </a:t>
            </a:r>
            <a:r>
              <a:rPr lang="en-US" dirty="0" smtClean="0">
                <a:effectLst/>
              </a:rPr>
              <a:t>place where </a:t>
            </a:r>
            <a:r>
              <a:rPr lang="en-US" dirty="0">
                <a:effectLst/>
              </a:rPr>
              <a:t>Users have to stand in </a:t>
            </a:r>
            <a:r>
              <a:rPr lang="en-US" dirty="0" smtClean="0">
                <a:effectLst/>
              </a:rPr>
              <a:t>queue.</a:t>
            </a:r>
          </a:p>
          <a:p>
            <a:r>
              <a:rPr lang="en-US" dirty="0">
                <a:effectLst/>
              </a:rPr>
              <a:t>The system would be having two logins admin and user </a:t>
            </a:r>
            <a:r>
              <a:rPr lang="en-US" dirty="0" smtClean="0">
                <a:effectLst/>
              </a:rPr>
              <a:t>login, through an online web based portal.</a:t>
            </a:r>
          </a:p>
          <a:p>
            <a:r>
              <a:rPr lang="en-US" dirty="0" smtClean="0">
                <a:effectLst/>
              </a:rPr>
              <a:t>A field engineer </a:t>
            </a:r>
            <a:r>
              <a:rPr lang="en-US" dirty="0">
                <a:effectLst/>
              </a:rPr>
              <a:t>has to feed the system with electricity usage data into respective users account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system then calculates the electricity bill for every user and updates the information into their account every month. </a:t>
            </a:r>
          </a:p>
        </p:txBody>
      </p:sp>
    </p:spTree>
    <p:extLst>
      <p:ext uri="{BB962C8B-B14F-4D97-AF65-F5344CB8AC3E}">
        <p14:creationId xmlns:p14="http://schemas.microsoft.com/office/powerpoint/2010/main" val="9697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606" y="390659"/>
            <a:ext cx="9905998" cy="53662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Project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26525"/>
            <a:ext cx="9905998" cy="4464676"/>
          </a:xfrm>
        </p:spPr>
        <p:txBody>
          <a:bodyPr anchor="t"/>
          <a:lstStyle/>
          <a:p>
            <a:r>
              <a:rPr lang="en-US" sz="4000" b="1" dirty="0">
                <a:effectLst/>
              </a:rPr>
              <a:t>User login</a:t>
            </a:r>
          </a:p>
          <a:p>
            <a:r>
              <a:rPr lang="en-US" sz="4000" b="1" dirty="0" smtClean="0">
                <a:effectLst/>
              </a:rPr>
              <a:t>Admin </a:t>
            </a:r>
            <a:r>
              <a:rPr lang="en-US" sz="4000" b="1" dirty="0">
                <a:effectLst/>
              </a:rPr>
              <a:t>login</a:t>
            </a:r>
          </a:p>
          <a:p>
            <a:r>
              <a:rPr lang="en-US" sz="4000" b="1" dirty="0" smtClean="0">
                <a:effectLst/>
              </a:rPr>
              <a:t>Bill </a:t>
            </a:r>
            <a:r>
              <a:rPr lang="en-US" sz="4000" b="1" dirty="0">
                <a:effectLst/>
              </a:rPr>
              <a:t>Calculation</a:t>
            </a:r>
          </a:p>
          <a:p>
            <a:r>
              <a:rPr lang="en-US" sz="4000" b="1" dirty="0">
                <a:effectLst/>
              </a:rPr>
              <a:t>Payment </a:t>
            </a:r>
            <a:r>
              <a:rPr lang="en-US" sz="4000" b="1" dirty="0" smtClean="0">
                <a:effectLst/>
              </a:rPr>
              <a:t>option</a:t>
            </a:r>
          </a:p>
          <a:p>
            <a:r>
              <a:rPr lang="en-US" sz="4000" b="1" dirty="0">
                <a:effectLst/>
              </a:rPr>
              <a:t>Email Notification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8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383" y="-401052"/>
            <a:ext cx="9905998" cy="19050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5" name="Content Placeholder 4" descr="lo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043" y="994610"/>
            <a:ext cx="6857999" cy="5093368"/>
          </a:xfrm>
        </p:spPr>
      </p:pic>
    </p:spTree>
    <p:extLst>
      <p:ext uri="{BB962C8B-B14F-4D97-AF65-F5344CB8AC3E}">
        <p14:creationId xmlns:p14="http://schemas.microsoft.com/office/powerpoint/2010/main" val="15312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29" y="2185736"/>
            <a:ext cx="9905998" cy="312420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system excludes the need of maintaining paper electricity bill as all the electricity bill records are managed electronically.</a:t>
            </a:r>
          </a:p>
          <a:p>
            <a:pPr lvl="0"/>
            <a:r>
              <a:rPr lang="en-US" dirty="0" smtClean="0"/>
              <a:t>Administrator doesn't have to keep a manual track of the users. The system automatically calculates fine.</a:t>
            </a:r>
          </a:p>
          <a:p>
            <a:pPr lvl="0"/>
            <a:r>
              <a:rPr lang="en-US" dirty="0" smtClean="0"/>
              <a:t>The system excludes manual bill calculation.</a:t>
            </a:r>
          </a:p>
          <a:p>
            <a:pPr lvl="0"/>
            <a:r>
              <a:rPr lang="en-US" dirty="0" smtClean="0"/>
              <a:t>Users don’t have visit the office for bill payment.</a:t>
            </a:r>
          </a:p>
          <a:p>
            <a:pPr lvl="0"/>
            <a:r>
              <a:rPr lang="en-US" dirty="0" smtClean="0"/>
              <a:t>There is no need of delivery boy for delivering bills to users place.</a:t>
            </a:r>
          </a:p>
          <a:p>
            <a:pPr lvl="0"/>
            <a:r>
              <a:rPr lang="en-US" dirty="0" smtClean="0"/>
              <a:t>Thus, it saves human efforts and resources.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423</TotalTime>
  <Words>200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Electricity supply board</vt:lpstr>
      <vt:lpstr>Project overview</vt:lpstr>
      <vt:lpstr>Project features</vt:lpstr>
      <vt:lpstr>ER diagram</vt:lpstr>
      <vt:lpstr>ADVANTAGES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supply board</dc:title>
  <dc:creator>Lord Nikhil</dc:creator>
  <cp:lastModifiedBy>Admin</cp:lastModifiedBy>
  <cp:revision>7</cp:revision>
  <dcterms:created xsi:type="dcterms:W3CDTF">2016-09-19T10:36:35Z</dcterms:created>
  <dcterms:modified xsi:type="dcterms:W3CDTF">2017-10-25T16:26:48Z</dcterms:modified>
</cp:coreProperties>
</file>