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BAA-72A8-40D5-9D38-750CC25F06D2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7D5B-9271-4046-85AA-FE25E3095E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29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BAA-72A8-40D5-9D38-750CC25F06D2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7D5B-9271-4046-85AA-FE25E309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0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BAA-72A8-40D5-9D38-750CC25F06D2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7D5B-9271-4046-85AA-FE25E309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7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BAA-72A8-40D5-9D38-750CC25F06D2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7D5B-9271-4046-85AA-FE25E309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0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BAA-72A8-40D5-9D38-750CC25F06D2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7D5B-9271-4046-85AA-FE25E3095E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60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BAA-72A8-40D5-9D38-750CC25F06D2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7D5B-9271-4046-85AA-FE25E309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4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BAA-72A8-40D5-9D38-750CC25F06D2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7D5B-9271-4046-85AA-FE25E309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3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BAA-72A8-40D5-9D38-750CC25F06D2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7D5B-9271-4046-85AA-FE25E309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9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BAA-72A8-40D5-9D38-750CC25F06D2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7D5B-9271-4046-85AA-FE25E309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2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F96BAA-72A8-40D5-9D38-750CC25F06D2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D27D5B-9271-4046-85AA-FE25E309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BAA-72A8-40D5-9D38-750CC25F06D2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7D5B-9271-4046-85AA-FE25E309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8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F96BAA-72A8-40D5-9D38-750CC25F06D2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D27D5B-9271-4046-85AA-FE25E3095E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93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F047-39FB-4094-8A6A-FD1642148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US" dirty="0"/>
              <a:t>SharePoint Development Models</a:t>
            </a:r>
          </a:p>
        </p:txBody>
      </p:sp>
    </p:spTree>
    <p:extLst>
      <p:ext uri="{BB962C8B-B14F-4D97-AF65-F5344CB8AC3E}">
        <p14:creationId xmlns:p14="http://schemas.microsoft.com/office/powerpoint/2010/main" val="282429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BFE8-BD1F-4493-A8B5-3E9EA6AF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D18B3-6CC0-4390-89B1-38C7E12EC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SharePoint No-Code Customization using SharePoint Designer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SharePoint farm solutions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SharePoint App Model</a:t>
            </a:r>
          </a:p>
        </p:txBody>
      </p:sp>
    </p:spTree>
    <p:extLst>
      <p:ext uri="{BB962C8B-B14F-4D97-AF65-F5344CB8AC3E}">
        <p14:creationId xmlns:p14="http://schemas.microsoft.com/office/powerpoint/2010/main" val="310786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11F2-D4AD-4E98-BA54-C88E8B19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Designer No-Code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46CF-C490-49A3-BB0C-143E85098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Connect to data inside and outside of SharePoint (BCS)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Workflows for Business Processes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Design and Brand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Master Pages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Page Layouts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CSS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8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075F-78C1-4ECD-B683-93DAE3AD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4BFB-B5B8-4917-AAC1-7C514E42E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Content Query Web Parts/Content Search web parts</a:t>
            </a:r>
          </a:p>
        </p:txBody>
      </p:sp>
    </p:spTree>
    <p:extLst>
      <p:ext uri="{BB962C8B-B14F-4D97-AF65-F5344CB8AC3E}">
        <p14:creationId xmlns:p14="http://schemas.microsoft.com/office/powerpoint/2010/main" val="18372295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</TotalTime>
  <Words>55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Retrospect</vt:lpstr>
      <vt:lpstr>SharePoint Development Models</vt:lpstr>
      <vt:lpstr>Different Models</vt:lpstr>
      <vt:lpstr>SharePoint Designer No-Code Solutions</vt:lpstr>
      <vt:lpstr>Web Parts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Development Models</dc:title>
  <dc:creator>adithya reddy</dc:creator>
  <cp:lastModifiedBy>adithya reddy</cp:lastModifiedBy>
  <cp:revision>10</cp:revision>
  <dcterms:created xsi:type="dcterms:W3CDTF">2018-07-23T18:06:06Z</dcterms:created>
  <dcterms:modified xsi:type="dcterms:W3CDTF">2018-07-23T18:25:26Z</dcterms:modified>
</cp:coreProperties>
</file>