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4" r:id="rId3"/>
    <p:sldId id="271" r:id="rId4"/>
    <p:sldId id="265" r:id="rId5"/>
    <p:sldId id="266" r:id="rId6"/>
    <p:sldId id="267" r:id="rId7"/>
    <p:sldId id="268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2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736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8972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151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7605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752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7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DAC-232D-4042-B5C0-E64770A42A28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9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2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0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7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6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1663-7765-4EF4-B97F-A02E70C6265E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9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Web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8949E"/>
                </a:solidFill>
              </a:rPr>
              <a:t>Twitter Bootstrap</a:t>
            </a:r>
            <a:r>
              <a:rPr lang="en-US" sz="2400" dirty="0"/>
              <a:t> /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Twitter Bootstrap </a:t>
            </a:r>
            <a:r>
              <a:rPr lang="en-US" sz="2400" dirty="0"/>
              <a:t>is a front-end framework for faster and easier web development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includes </a:t>
            </a:r>
            <a:r>
              <a:rPr lang="en-US" sz="2400" b="1" dirty="0"/>
              <a:t>HTML</a:t>
            </a:r>
            <a:r>
              <a:rPr lang="en-US" sz="2400" dirty="0"/>
              <a:t> &amp;</a:t>
            </a:r>
            <a:r>
              <a:rPr lang="en-US" sz="2400" b="1" dirty="0"/>
              <a:t> CSS </a:t>
            </a:r>
            <a:r>
              <a:rPr lang="en-US" sz="2400" dirty="0"/>
              <a:t>templates &amp; components for things like typography, buttons, menus, tables and lists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also includes </a:t>
            </a:r>
            <a:r>
              <a:rPr lang="en-US" sz="2400" b="1" dirty="0"/>
              <a:t>JavaScript</a:t>
            </a:r>
            <a:r>
              <a:rPr lang="en-US" sz="2400" dirty="0"/>
              <a:t> widgets like modals, dropdowns, carousels and accordions</a:t>
            </a: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can I use Bootstrap With?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Static Websites </a:t>
            </a:r>
            <a:r>
              <a:rPr lang="en-US" sz="2400" dirty="0"/>
              <a:t>– HTML4, HTML5, XHTML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Frontend Applications </a:t>
            </a:r>
            <a:r>
              <a:rPr lang="en-US" sz="2400" dirty="0"/>
              <a:t>– JavaScript, JQuery, Angular, React.js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Backend Server-Side Applications </a:t>
            </a:r>
            <a:r>
              <a:rPr lang="en-US" sz="2400" dirty="0"/>
              <a:t>– Node.js, PHP, Ruby on Rails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Mobile &amp; Hybrid Applications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Anything With An Interface</a:t>
            </a:r>
          </a:p>
        </p:txBody>
      </p:sp>
    </p:spTree>
    <p:extLst>
      <p:ext uri="{BB962C8B-B14F-4D97-AF65-F5344CB8AC3E}">
        <p14:creationId xmlns:p14="http://schemas.microsoft.com/office/powerpoint/2010/main" val="140943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Use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Easy To Use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Save Time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Responsive Layout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Mobile First Approach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Browser Compatability</a:t>
            </a:r>
          </a:p>
        </p:txBody>
      </p:sp>
    </p:spTree>
    <p:extLst>
      <p:ext uri="{BB962C8B-B14F-4D97-AF65-F5344CB8AC3E}">
        <p14:creationId xmlns:p14="http://schemas.microsoft.com/office/powerpoint/2010/main" val="358606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Typography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Forms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Tables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Buttons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Images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3805" y="2981739"/>
            <a:ext cx="7100515" cy="151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50415" y="3121086"/>
            <a:ext cx="6500679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Bootstrap has classes and snippets to easily make your HTML elements look much cleaner and more stylish</a:t>
            </a:r>
          </a:p>
        </p:txBody>
      </p:sp>
    </p:spTree>
    <p:extLst>
      <p:ext uri="{BB962C8B-B14F-4D97-AF65-F5344CB8AC3E}">
        <p14:creationId xmlns:p14="http://schemas.microsoft.com/office/powerpoint/2010/main" val="412892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2651362" cy="4621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Glyphicons</a:t>
            </a:r>
          </a:p>
          <a:p>
            <a:pPr>
              <a:lnSpc>
                <a:spcPct val="150000"/>
              </a:lnSpc>
            </a:pPr>
            <a:r>
              <a:rPr lang="en-US" dirty="0"/>
              <a:t>Dropdowns</a:t>
            </a:r>
          </a:p>
          <a:p>
            <a:pPr>
              <a:lnSpc>
                <a:spcPct val="150000"/>
              </a:lnSpc>
            </a:pPr>
            <a:r>
              <a:rPr lang="en-US" dirty="0"/>
              <a:t>Button Groups</a:t>
            </a:r>
          </a:p>
          <a:p>
            <a:pPr>
              <a:lnSpc>
                <a:spcPct val="150000"/>
              </a:lnSpc>
            </a:pPr>
            <a:r>
              <a:rPr lang="en-US" dirty="0"/>
              <a:t>Navbar</a:t>
            </a:r>
          </a:p>
          <a:p>
            <a:pPr>
              <a:lnSpc>
                <a:spcPct val="150000"/>
              </a:lnSpc>
            </a:pPr>
            <a:r>
              <a:rPr lang="en-US" dirty="0"/>
              <a:t>Breadcrumbs</a:t>
            </a:r>
          </a:p>
          <a:p>
            <a:pPr>
              <a:lnSpc>
                <a:spcPct val="150000"/>
              </a:lnSpc>
            </a:pPr>
            <a:r>
              <a:rPr lang="en-US" dirty="0"/>
              <a:t>Labels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42808" y="2121408"/>
            <a:ext cx="2651362" cy="462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Badges</a:t>
            </a:r>
          </a:p>
          <a:p>
            <a:pPr>
              <a:lnSpc>
                <a:spcPct val="150000"/>
              </a:lnSpc>
            </a:pPr>
            <a:r>
              <a:rPr lang="en-US" dirty="0"/>
              <a:t>Alerts</a:t>
            </a:r>
          </a:p>
          <a:p>
            <a:pPr>
              <a:lnSpc>
                <a:spcPct val="150000"/>
              </a:lnSpc>
            </a:pPr>
            <a:r>
              <a:rPr lang="en-US" dirty="0"/>
              <a:t>Jumbotron</a:t>
            </a:r>
          </a:p>
          <a:p>
            <a:pPr>
              <a:lnSpc>
                <a:spcPct val="150000"/>
              </a:lnSpc>
            </a:pPr>
            <a:r>
              <a:rPr lang="en-US" dirty="0"/>
              <a:t>Progress Bars</a:t>
            </a:r>
          </a:p>
          <a:p>
            <a:pPr>
              <a:lnSpc>
                <a:spcPct val="150000"/>
              </a:lnSpc>
            </a:pPr>
            <a:r>
              <a:rPr lang="en-US" dirty="0"/>
              <a:t>Media Objects</a:t>
            </a:r>
          </a:p>
          <a:p>
            <a:pPr>
              <a:lnSpc>
                <a:spcPct val="150000"/>
              </a:lnSpc>
            </a:pPr>
            <a:r>
              <a:rPr lang="en-US" dirty="0"/>
              <a:t>List Group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98547" y="2178392"/>
            <a:ext cx="2651362" cy="462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Panels</a:t>
            </a:r>
          </a:p>
          <a:p>
            <a:pPr>
              <a:lnSpc>
                <a:spcPct val="150000"/>
              </a:lnSpc>
            </a:pPr>
            <a:r>
              <a:rPr lang="en-US" dirty="0"/>
              <a:t>Wells</a:t>
            </a:r>
          </a:p>
          <a:p>
            <a:pPr>
              <a:lnSpc>
                <a:spcPct val="150000"/>
              </a:lnSpc>
            </a:pPr>
            <a:r>
              <a:rPr lang="en-US" dirty="0"/>
              <a:t>Input Groups</a:t>
            </a:r>
          </a:p>
        </p:txBody>
      </p:sp>
    </p:spTree>
    <p:extLst>
      <p:ext uri="{BB962C8B-B14F-4D97-AF65-F5344CB8AC3E}">
        <p14:creationId xmlns:p14="http://schemas.microsoft.com/office/powerpoint/2010/main" val="1240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03805" y="2981739"/>
            <a:ext cx="7100515" cy="189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3359029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Modal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Dropdown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Tabs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Tooltip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Popover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Alert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Carousel / Slider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0415" y="3121086"/>
            <a:ext cx="6500679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Bootstrap uses over a dozen custom JavaScript/JQuery plugins that can be used by simply including </a:t>
            </a:r>
            <a:r>
              <a:rPr lang="en-US" sz="2000" b="1" dirty="0"/>
              <a:t>JQuery</a:t>
            </a:r>
            <a:r>
              <a:rPr lang="en-US" sz="2000" dirty="0"/>
              <a:t> and the</a:t>
            </a:r>
            <a:r>
              <a:rPr lang="en-US" sz="2000" b="1" dirty="0"/>
              <a:t> bootstrap.js </a:t>
            </a:r>
            <a:r>
              <a:rPr lang="en-US" sz="2000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86168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76" y="4078673"/>
            <a:ext cx="8639175" cy="2409825"/>
          </a:xfrm>
        </p:spPr>
      </p:pic>
      <p:sp>
        <p:nvSpPr>
          <p:cNvPr id="5" name="TextBox 4"/>
          <p:cNvSpPr txBox="1"/>
          <p:nvPr/>
        </p:nvSpPr>
        <p:spPr>
          <a:xfrm>
            <a:off x="1812897" y="2093976"/>
            <a:ext cx="737086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Bootstrap includes a 12 column responsive, mobile-first fluid grid system which uses pre-defined classes and easy layout options</a:t>
            </a:r>
          </a:p>
        </p:txBody>
      </p:sp>
    </p:spTree>
    <p:extLst>
      <p:ext uri="{BB962C8B-B14F-4D97-AF65-F5344CB8AC3E}">
        <p14:creationId xmlns:p14="http://schemas.microsoft.com/office/powerpoint/2010/main" val="307903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23568" y="2608027"/>
            <a:ext cx="4952413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71" y="1655323"/>
            <a:ext cx="4358325" cy="4489953"/>
          </a:xfrm>
        </p:spPr>
      </p:pic>
      <p:sp>
        <p:nvSpPr>
          <p:cNvPr id="5" name="TextBox 4"/>
          <p:cNvSpPr txBox="1"/>
          <p:nvPr/>
        </p:nvSpPr>
        <p:spPr>
          <a:xfrm>
            <a:off x="1506642" y="3086584"/>
            <a:ext cx="4169339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Ready-made templates and boilerplates for fast development and prototyping</a:t>
            </a:r>
          </a:p>
        </p:txBody>
      </p:sp>
    </p:spTree>
    <p:extLst>
      <p:ext uri="{BB962C8B-B14F-4D97-AF65-F5344CB8AC3E}">
        <p14:creationId xmlns:p14="http://schemas.microsoft.com/office/powerpoint/2010/main" val="1247642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6040</TotalTime>
  <Words>234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Full Stack Web Development</vt:lpstr>
      <vt:lpstr>What Is Bootstrap?</vt:lpstr>
      <vt:lpstr>What can I use Bootstrap With?</vt:lpstr>
      <vt:lpstr>Reasons To Use Bootstrap</vt:lpstr>
      <vt:lpstr>Custom Elements</vt:lpstr>
      <vt:lpstr>CSS Components</vt:lpstr>
      <vt:lpstr>JavaScript Widgets</vt:lpstr>
      <vt:lpstr>Grid System</vt:lpstr>
      <vt:lpstr>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adithya reddy</cp:lastModifiedBy>
  <cp:revision>32</cp:revision>
  <dcterms:created xsi:type="dcterms:W3CDTF">2016-08-08T14:29:34Z</dcterms:created>
  <dcterms:modified xsi:type="dcterms:W3CDTF">2018-08-13T18:47:56Z</dcterms:modified>
</cp:coreProperties>
</file>