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65" r:id="rId4"/>
    <p:sldId id="266" r:id="rId5"/>
    <p:sldId id="267" r:id="rId6"/>
    <p:sldId id="268" r:id="rId7"/>
    <p:sldId id="26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FB409-115C-4464-AA6D-93239CC4DCC2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F791-2039-4BAA-99CD-758C1B975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551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FB409-115C-4464-AA6D-93239CC4DCC2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F791-2039-4BAA-99CD-758C1B975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968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FB409-115C-4464-AA6D-93239CC4DCC2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F791-2039-4BAA-99CD-758C1B975E09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503884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FB409-115C-4464-AA6D-93239CC4DCC2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F791-2039-4BAA-99CD-758C1B975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8266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FB409-115C-4464-AA6D-93239CC4DCC2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F791-2039-4BAA-99CD-758C1B975E0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008449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FB409-115C-4464-AA6D-93239CC4DCC2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F791-2039-4BAA-99CD-758C1B975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0262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FB409-115C-4464-AA6D-93239CC4DCC2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F791-2039-4BAA-99CD-758C1B975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6886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FB409-115C-4464-AA6D-93239CC4DCC2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F791-2039-4BAA-99CD-758C1B975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834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FB409-115C-4464-AA6D-93239CC4DCC2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F791-2039-4BAA-99CD-758C1B975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322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FB409-115C-4464-AA6D-93239CC4DCC2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F791-2039-4BAA-99CD-758C1B975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22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FB409-115C-4464-AA6D-93239CC4DCC2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F791-2039-4BAA-99CD-758C1B975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077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FB409-115C-4464-AA6D-93239CC4DCC2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F791-2039-4BAA-99CD-758C1B975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655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FB409-115C-4464-AA6D-93239CC4DCC2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F791-2039-4BAA-99CD-758C1B975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800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FB409-115C-4464-AA6D-93239CC4DCC2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F791-2039-4BAA-99CD-758C1B975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235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FB409-115C-4464-AA6D-93239CC4DCC2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F791-2039-4BAA-99CD-758C1B975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726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FB409-115C-4464-AA6D-93239CC4DCC2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F791-2039-4BAA-99CD-758C1B975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26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FB409-115C-4464-AA6D-93239CC4DCC2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05AF791-2039-4BAA-99CD-758C1B975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27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Full Stack Web Development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92743" y="4468031"/>
            <a:ext cx="3737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38949E"/>
                </a:solidFill>
              </a:rPr>
              <a:t>CSS3</a:t>
            </a:r>
            <a:r>
              <a:rPr lang="en-US" sz="2400" dirty="0"/>
              <a:t> / Getting Started</a:t>
            </a:r>
          </a:p>
        </p:txBody>
      </p:sp>
    </p:spTree>
    <p:extLst>
      <p:ext uri="{BB962C8B-B14F-4D97-AF65-F5344CB8AC3E}">
        <p14:creationId xmlns:p14="http://schemas.microsoft.com/office/powerpoint/2010/main" val="2921540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CSS?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900361"/>
            <a:ext cx="10058400" cy="4675367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1" i="1" dirty="0"/>
              <a:t>Cascading Style Sheets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800" b="1" i="1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800" b="1" dirty="0"/>
              <a:t>CSS</a:t>
            </a:r>
            <a:r>
              <a:rPr lang="en-US" sz="2800" dirty="0"/>
              <a:t> is a style sheet language that describes the style of an HTML document and how HTML elements should be displayed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800" dirty="0"/>
          </a:p>
          <a:p>
            <a:pPr>
              <a:lnSpc>
                <a:spcPct val="150000"/>
              </a:lnSpc>
            </a:pPr>
            <a:r>
              <a:rPr lang="en-US" sz="2800" dirty="0"/>
              <a:t>CSS can be placed in &lt;style&gt;&lt;/style&gt; tags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External stylesheets are stored as </a:t>
            </a:r>
            <a:r>
              <a:rPr lang="en-US" sz="2800" b="1" dirty="0"/>
              <a:t>.css </a:t>
            </a:r>
            <a:r>
              <a:rPr lang="en-US" sz="2800" dirty="0"/>
              <a:t>files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Can be placed inline within a tag (Not recommended)</a:t>
            </a:r>
          </a:p>
        </p:txBody>
      </p:sp>
    </p:spTree>
    <p:extLst>
      <p:ext uri="{BB962C8B-B14F-4D97-AF65-F5344CB8AC3E}">
        <p14:creationId xmlns:p14="http://schemas.microsoft.com/office/powerpoint/2010/main" val="3056892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8563" y="2544417"/>
            <a:ext cx="6734461" cy="1430931"/>
          </a:xfrm>
        </p:spPr>
      </p:pic>
      <p:sp>
        <p:nvSpPr>
          <p:cNvPr id="5" name="TextBox 4"/>
          <p:cNvSpPr txBox="1"/>
          <p:nvPr/>
        </p:nvSpPr>
        <p:spPr>
          <a:xfrm>
            <a:off x="803083" y="4731026"/>
            <a:ext cx="27670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h1 {</a:t>
            </a:r>
          </a:p>
          <a:p>
            <a:r>
              <a:rPr lang="en-US" sz="2400" dirty="0"/>
              <a:t>	color: blue;</a:t>
            </a:r>
          </a:p>
          <a:p>
            <a:r>
              <a:rPr lang="en-US" sz="2400" dirty="0"/>
              <a:t>	font-size:12px;</a:t>
            </a:r>
          </a:p>
          <a:p>
            <a:r>
              <a:rPr lang="en-US" sz="2400" dirty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00833" y="4731026"/>
            <a:ext cx="384710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 {</a:t>
            </a:r>
          </a:p>
          <a:p>
            <a:r>
              <a:rPr lang="en-US" sz="2400" dirty="0"/>
              <a:t>	line-height: 1.5em;</a:t>
            </a:r>
          </a:p>
          <a:p>
            <a:r>
              <a:rPr lang="en-US" sz="2400" dirty="0"/>
              <a:t>	text-align:center;</a:t>
            </a:r>
          </a:p>
          <a:p>
            <a:r>
              <a:rPr lang="en-US" sz="2400" dirty="0"/>
              <a:t>	color:#000000;</a:t>
            </a:r>
          </a:p>
          <a:p>
            <a:r>
              <a:rPr lang="en-US" sz="2400" dirty="0"/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968533" y="4731026"/>
            <a:ext cx="34972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div {</a:t>
            </a:r>
          </a:p>
          <a:p>
            <a:r>
              <a:rPr lang="en-US" sz="2400" dirty="0"/>
              <a:t>	background: black;</a:t>
            </a:r>
          </a:p>
          <a:p>
            <a:r>
              <a:rPr lang="en-US" sz="2400" dirty="0"/>
              <a:t>	border: red 1px solid</a:t>
            </a:r>
          </a:p>
          <a:p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21693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Selectors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Selectors can be based on the element name, id, class, attribute and more</a:t>
            </a:r>
          </a:p>
          <a:p>
            <a:endParaRPr lang="en-US" dirty="0"/>
          </a:p>
          <a:p>
            <a:r>
              <a:rPr lang="en-US" dirty="0"/>
              <a:t>Element selector = </a:t>
            </a:r>
            <a:r>
              <a:rPr lang="en-US" b="1" dirty="0"/>
              <a:t>p {color:black}</a:t>
            </a:r>
          </a:p>
          <a:p>
            <a:r>
              <a:rPr lang="en-US" dirty="0"/>
              <a:t>ID Selector = </a:t>
            </a:r>
            <a:r>
              <a:rPr lang="en-US" b="1" dirty="0"/>
              <a:t>#box1 {background: black} </a:t>
            </a:r>
            <a:r>
              <a:rPr lang="en-US" dirty="0"/>
              <a:t>or </a:t>
            </a:r>
            <a:r>
              <a:rPr lang="en-US" b="1" dirty="0"/>
              <a:t>div#box1{</a:t>
            </a:r>
            <a:r>
              <a:rPr lang="en-US" b="1" dirty="0" err="1"/>
              <a:t>background:black</a:t>
            </a:r>
            <a:r>
              <a:rPr lang="en-US" b="1" dirty="0"/>
              <a:t>}</a:t>
            </a:r>
          </a:p>
          <a:p>
            <a:r>
              <a:rPr lang="en-US" dirty="0"/>
              <a:t>Class Selector = </a:t>
            </a:r>
            <a:r>
              <a:rPr lang="en-US" b="1" dirty="0"/>
              <a:t>.center-text {text-align:center} </a:t>
            </a:r>
            <a:r>
              <a:rPr lang="en-US" dirty="0"/>
              <a:t>or </a:t>
            </a:r>
            <a:r>
              <a:rPr lang="en-US" b="1" dirty="0"/>
              <a:t>p.center-text {text-align:center}</a:t>
            </a:r>
          </a:p>
          <a:p>
            <a:endParaRPr lang="en-US" b="1" dirty="0"/>
          </a:p>
          <a:p>
            <a:r>
              <a:rPr lang="en-US" dirty="0"/>
              <a:t>Grouping Selectors = </a:t>
            </a:r>
            <a:r>
              <a:rPr lang="en-US" b="1" dirty="0"/>
              <a:t>h1, h2, h3 {color:red}</a:t>
            </a:r>
          </a:p>
        </p:txBody>
      </p:sp>
    </p:spTree>
    <p:extLst>
      <p:ext uri="{BB962C8B-B14F-4D97-AF65-F5344CB8AC3E}">
        <p14:creationId xmlns:p14="http://schemas.microsoft.com/office/powerpoint/2010/main" val="2249158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Comments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h1 {</a:t>
            </a:r>
          </a:p>
          <a:p>
            <a:pPr marL="0" indent="0">
              <a:buNone/>
            </a:pPr>
            <a:r>
              <a:rPr lang="en-US" dirty="0"/>
              <a:t>    color: red;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/* This is a single-line comment */</a:t>
            </a:r>
          </a:p>
          <a:p>
            <a:pPr marL="0" indent="0">
              <a:buNone/>
            </a:pPr>
            <a:r>
              <a:rPr lang="en-US" dirty="0"/>
              <a:t>    text-align: center;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/* This is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 multi-line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comment */</a:t>
            </a:r>
          </a:p>
        </p:txBody>
      </p:sp>
    </p:spTree>
    <p:extLst>
      <p:ext uri="{BB962C8B-B14F-4D97-AF65-F5344CB8AC3E}">
        <p14:creationId xmlns:p14="http://schemas.microsoft.com/office/powerpoint/2010/main" val="3447794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Colors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Colors can be specified multiple ways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The following all specify a red paragraph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A valid color name - </a:t>
            </a:r>
            <a:r>
              <a:rPr lang="en-US" sz="2400" b="1" dirty="0"/>
              <a:t>p</a:t>
            </a:r>
            <a:r>
              <a:rPr lang="en-US" sz="2400" dirty="0"/>
              <a:t> </a:t>
            </a:r>
            <a:r>
              <a:rPr lang="en-US" sz="2400" b="1" dirty="0"/>
              <a:t>{color: “red”}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An RGB value – </a:t>
            </a:r>
            <a:r>
              <a:rPr lang="en-US" sz="2400" b="1" dirty="0"/>
              <a:t>p</a:t>
            </a:r>
            <a:r>
              <a:rPr lang="en-US" sz="2400" dirty="0"/>
              <a:t> </a:t>
            </a:r>
            <a:r>
              <a:rPr lang="en-US" sz="2400" b="1" dirty="0"/>
              <a:t>{color: rgb(255, 0, 0)}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A HEX value –</a:t>
            </a:r>
            <a:r>
              <a:rPr lang="en-US" sz="2400" b="1" dirty="0"/>
              <a:t> p {color: #ff0000}</a:t>
            </a:r>
          </a:p>
        </p:txBody>
      </p:sp>
    </p:spTree>
    <p:extLst>
      <p:ext uri="{BB962C8B-B14F-4D97-AF65-F5344CB8AC3E}">
        <p14:creationId xmlns:p14="http://schemas.microsoft.com/office/powerpoint/2010/main" val="1133532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025993"/>
            <a:ext cx="2810389" cy="472466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color</a:t>
            </a:r>
          </a:p>
          <a:p>
            <a:pPr marL="0" indent="0">
              <a:buNone/>
            </a:pPr>
            <a:r>
              <a:rPr lang="en-US" dirty="0"/>
              <a:t>background-color</a:t>
            </a:r>
          </a:p>
          <a:p>
            <a:pPr marL="0" indent="0">
              <a:buNone/>
            </a:pPr>
            <a:r>
              <a:rPr lang="en-US" dirty="0"/>
              <a:t>background-image</a:t>
            </a:r>
          </a:p>
          <a:p>
            <a:pPr marL="0" indent="0">
              <a:buNone/>
            </a:pPr>
            <a:r>
              <a:rPr lang="en-US" dirty="0"/>
              <a:t>background-position</a:t>
            </a:r>
          </a:p>
          <a:p>
            <a:pPr marL="0" indent="0">
              <a:buNone/>
            </a:pPr>
            <a:r>
              <a:rPr lang="en-US" dirty="0"/>
              <a:t>background</a:t>
            </a:r>
          </a:p>
          <a:p>
            <a:pPr marL="0" indent="0">
              <a:buNone/>
            </a:pPr>
            <a:r>
              <a:rPr lang="en-US" dirty="0"/>
              <a:t>margin</a:t>
            </a:r>
          </a:p>
          <a:p>
            <a:pPr marL="0" indent="0">
              <a:buNone/>
            </a:pPr>
            <a:r>
              <a:rPr lang="en-US" dirty="0"/>
              <a:t>padding</a:t>
            </a:r>
          </a:p>
          <a:p>
            <a:pPr marL="0" indent="0">
              <a:buNone/>
            </a:pPr>
            <a:r>
              <a:rPr lang="en-US" dirty="0"/>
              <a:t>text-align</a:t>
            </a:r>
          </a:p>
          <a:p>
            <a:pPr marL="0" indent="0">
              <a:buNone/>
            </a:pPr>
            <a:r>
              <a:rPr lang="en-US" dirty="0"/>
              <a:t>float</a:t>
            </a:r>
          </a:p>
          <a:p>
            <a:pPr marL="0" indent="0">
              <a:buNone/>
            </a:pPr>
            <a:r>
              <a:rPr lang="en-US" dirty="0"/>
              <a:t>border-color</a:t>
            </a:r>
          </a:p>
          <a:p>
            <a:pPr marL="0" indent="0">
              <a:buNone/>
            </a:pPr>
            <a:r>
              <a:rPr lang="en-US" dirty="0"/>
              <a:t>border-width</a:t>
            </a:r>
          </a:p>
          <a:p>
            <a:pPr marL="0" indent="0">
              <a:buNone/>
            </a:pPr>
            <a:r>
              <a:rPr lang="en-US" dirty="0"/>
              <a:t>border-style</a:t>
            </a:r>
          </a:p>
          <a:p>
            <a:pPr marL="0" indent="0">
              <a:buNone/>
            </a:pPr>
            <a:r>
              <a:rPr lang="en-US" dirty="0"/>
              <a:t>border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118776" y="1997556"/>
            <a:ext cx="2810389" cy="4753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sz="1900" dirty="0"/>
              <a:t>font-family</a:t>
            </a:r>
          </a:p>
          <a:p>
            <a:pPr marL="0" indent="0">
              <a:buFont typeface="Wingdings" pitchFamily="2" charset="2"/>
              <a:buNone/>
            </a:pPr>
            <a:r>
              <a:rPr lang="en-US" sz="1900" dirty="0"/>
              <a:t>font-size</a:t>
            </a:r>
          </a:p>
          <a:p>
            <a:pPr marL="0" indent="0">
              <a:buFont typeface="Wingdings" pitchFamily="2" charset="2"/>
              <a:buNone/>
            </a:pPr>
            <a:r>
              <a:rPr lang="en-US" sz="1900" dirty="0"/>
              <a:t>font-weight</a:t>
            </a:r>
          </a:p>
          <a:p>
            <a:pPr marL="0" indent="0">
              <a:buFont typeface="Wingdings" pitchFamily="2" charset="2"/>
              <a:buNone/>
            </a:pPr>
            <a:r>
              <a:rPr lang="en-US" sz="1900" dirty="0"/>
              <a:t>font-style</a:t>
            </a:r>
          </a:p>
          <a:p>
            <a:pPr marL="0" indent="0">
              <a:buFont typeface="Wingdings" pitchFamily="2" charset="2"/>
              <a:buNone/>
            </a:pPr>
            <a:r>
              <a:rPr lang="en-US" sz="1900" dirty="0"/>
              <a:t>overflow</a:t>
            </a:r>
          </a:p>
          <a:p>
            <a:pPr marL="0" indent="0">
              <a:buFont typeface="Wingdings" pitchFamily="2" charset="2"/>
              <a:buNone/>
            </a:pPr>
            <a:r>
              <a:rPr lang="en-US" sz="1900" dirty="0"/>
              <a:t>display</a:t>
            </a:r>
          </a:p>
          <a:p>
            <a:pPr marL="0" indent="0">
              <a:buFont typeface="Wingdings" pitchFamily="2" charset="2"/>
              <a:buNone/>
            </a:pPr>
            <a:r>
              <a:rPr lang="en-US" sz="1900" dirty="0"/>
              <a:t>list-style</a:t>
            </a:r>
          </a:p>
          <a:p>
            <a:pPr marL="0" indent="0">
              <a:buFont typeface="Wingdings" pitchFamily="2" charset="2"/>
              <a:buNone/>
            </a:pPr>
            <a:r>
              <a:rPr lang="en-US" sz="1900" dirty="0"/>
              <a:t>height</a:t>
            </a:r>
          </a:p>
          <a:p>
            <a:pPr marL="0" indent="0">
              <a:buFont typeface="Wingdings" pitchFamily="2" charset="2"/>
              <a:buNone/>
            </a:pPr>
            <a:r>
              <a:rPr lang="en-US" sz="1900" dirty="0"/>
              <a:t>width</a:t>
            </a:r>
          </a:p>
          <a:p>
            <a:pPr marL="0" indent="0">
              <a:buFont typeface="Wingdings" pitchFamily="2" charset="2"/>
              <a:buNone/>
            </a:pPr>
            <a:r>
              <a:rPr lang="en-US" sz="1900" dirty="0"/>
              <a:t>line-height</a:t>
            </a:r>
          </a:p>
          <a:p>
            <a:pPr marL="0" indent="0">
              <a:buFont typeface="Wingdings" pitchFamily="2" charset="2"/>
              <a:buNone/>
            </a:pPr>
            <a:r>
              <a:rPr lang="en-US" dirty="0"/>
              <a:t>text-decoration</a:t>
            </a:r>
          </a:p>
        </p:txBody>
      </p:sp>
    </p:spTree>
    <p:extLst>
      <p:ext uri="{BB962C8B-B14F-4D97-AF65-F5344CB8AC3E}">
        <p14:creationId xmlns:p14="http://schemas.microsoft.com/office/powerpoint/2010/main" val="56396429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261</Words>
  <Application>Microsoft Office PowerPoint</Application>
  <PresentationFormat>Widescreen</PresentationFormat>
  <Paragraphs>74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Trebuchet MS</vt:lpstr>
      <vt:lpstr>Wingdings</vt:lpstr>
      <vt:lpstr>Wingdings 3</vt:lpstr>
      <vt:lpstr>Facet</vt:lpstr>
      <vt:lpstr>Full Stack Web Development</vt:lpstr>
      <vt:lpstr>What Is CSS?</vt:lpstr>
      <vt:lpstr>Syntax</vt:lpstr>
      <vt:lpstr>CSS Selectors</vt:lpstr>
      <vt:lpstr>CSS Comments</vt:lpstr>
      <vt:lpstr>CSS Colors</vt:lpstr>
      <vt:lpstr>Common Properties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Full Stack Web Development</dc:title>
  <dc:creator>adithya reddy</dc:creator>
  <cp:lastModifiedBy>adithya reddy</cp:lastModifiedBy>
  <cp:revision>1</cp:revision>
  <dcterms:created xsi:type="dcterms:W3CDTF">2018-07-08T19:18:22Z</dcterms:created>
  <dcterms:modified xsi:type="dcterms:W3CDTF">2018-07-08T19:18:59Z</dcterms:modified>
</cp:coreProperties>
</file>