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4" r:id="rId3"/>
    <p:sldId id="265" r:id="rId4"/>
    <p:sldId id="266" r:id="rId5"/>
    <p:sldId id="269" r:id="rId6"/>
    <p:sldId id="270" r:id="rId7"/>
    <p:sldId id="267" r:id="rId8"/>
    <p:sldId id="271" r:id="rId9"/>
    <p:sldId id="268" r:id="rId10"/>
    <p:sldId id="273" r:id="rId11"/>
    <p:sldId id="274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0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DAC-232D-4042-B5C0-E64770A42A28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8827A6-8947-4115-8D9E-E89B1EC0518D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5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1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8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github.com/adithya72/UIDevelop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4468031"/>
            <a:ext cx="37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HTML</a:t>
            </a:r>
            <a:r>
              <a:rPr lang="en-US" sz="2400" dirty="0"/>
              <a:t> / Getting Started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B2729-FF5C-4553-87C7-4B535F852241}"/>
              </a:ext>
            </a:extLst>
          </p:cNvPr>
          <p:cNvSpPr/>
          <p:nvPr/>
        </p:nvSpPr>
        <p:spPr>
          <a:xfrm>
            <a:off x="1233328" y="5205109"/>
            <a:ext cx="454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https://github.com/adithya72/UIDevelopment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Always starts on a new line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Takes up full available width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&lt;div&gt;</a:t>
            </a:r>
          </a:p>
          <a:p>
            <a:pPr marL="0" indent="0">
              <a:buNone/>
            </a:pPr>
            <a:r>
              <a:rPr lang="en-US" sz="2800" b="1" dirty="0"/>
              <a:t>&lt;h1&gt; - &lt;h6&gt;</a:t>
            </a:r>
          </a:p>
          <a:p>
            <a:pPr marL="0" indent="0">
              <a:buNone/>
            </a:pPr>
            <a:r>
              <a:rPr lang="en-US" sz="2800" b="1" dirty="0"/>
              <a:t>&lt;p&gt;</a:t>
            </a:r>
          </a:p>
          <a:p>
            <a:pPr marL="0" indent="0">
              <a:buNone/>
            </a:pPr>
            <a:r>
              <a:rPr lang="en-US" sz="2800" b="1" dirty="0"/>
              <a:t>&lt;form&gt;</a:t>
            </a:r>
          </a:p>
        </p:txBody>
      </p:sp>
    </p:spTree>
    <p:extLst>
      <p:ext uri="{BB962C8B-B14F-4D97-AF65-F5344CB8AC3E}">
        <p14:creationId xmlns:p14="http://schemas.microsoft.com/office/powerpoint/2010/main" val="290987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Level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Does not start on a new line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Takes only width necessary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&lt;span&gt;</a:t>
            </a:r>
          </a:p>
          <a:p>
            <a:pPr marL="0" indent="0">
              <a:buNone/>
            </a:pPr>
            <a:r>
              <a:rPr lang="en-US" sz="2800" b="1" dirty="0"/>
              <a:t>&lt;a&gt;</a:t>
            </a:r>
          </a:p>
          <a:p>
            <a:pPr marL="0" indent="0">
              <a:buNone/>
            </a:pPr>
            <a:r>
              <a:rPr lang="en-US" sz="2800" b="1" dirty="0"/>
              <a:t>&lt;</a:t>
            </a:r>
            <a:r>
              <a:rPr lang="en-US" sz="2800" b="1" dirty="0" err="1"/>
              <a:t>img</a:t>
            </a:r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203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a text editor or IDE to create your HTML document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Add elements, tags, attributes, etc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Save file with a .html extension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Open it up in a browser – No server needed</a:t>
            </a:r>
          </a:p>
        </p:txBody>
      </p:sp>
    </p:spTree>
    <p:extLst>
      <p:ext uri="{BB962C8B-B14F-4D97-AF65-F5344CB8AC3E}">
        <p14:creationId xmlns:p14="http://schemas.microsoft.com/office/powerpoint/2010/main" val="384880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9E54-D769-46CE-AD62-3B0C2055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https://github.com/adithya72/UIDevelopment</a:t>
            </a:r>
            <a:r>
              <a:rPr lang="en-US" dirty="0"/>
              <a:t>  </a:t>
            </a:r>
          </a:p>
          <a:p>
            <a:r>
              <a:rPr lang="en-US" dirty="0"/>
              <a:t>- </a:t>
            </a:r>
            <a:r>
              <a:rPr lang="en-US" dirty="0">
                <a:hlinkClick r:id="rId3"/>
              </a:rPr>
              <a:t>https://www.w3schools.com</a:t>
            </a:r>
            <a:endParaRPr lang="en-US" dirty="0"/>
          </a:p>
          <a:p>
            <a:r>
              <a:rPr lang="en-US"/>
              <a:t>-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D55C1-EDD9-4CFE-9216-6617200D44B6}"/>
              </a:ext>
            </a:extLst>
          </p:cNvPr>
          <p:cNvSpPr txBox="1"/>
          <p:nvPr/>
        </p:nvSpPr>
        <p:spPr>
          <a:xfrm>
            <a:off x="1097280" y="895546"/>
            <a:ext cx="2633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887" y="3538330"/>
            <a:ext cx="8571506" cy="271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/>
              <a:t>HTML</a:t>
            </a:r>
            <a:r>
              <a:rPr lang="en-US" sz="2800" i="1" dirty="0"/>
              <a:t> is a </a:t>
            </a:r>
            <a:r>
              <a:rPr lang="en-US" sz="2800" b="1" i="1" dirty="0"/>
              <a:t>markup language </a:t>
            </a:r>
            <a:r>
              <a:rPr lang="en-US" sz="2800" i="1" dirty="0"/>
              <a:t>for creating web documents / pages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i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H</a:t>
            </a:r>
            <a:r>
              <a:rPr lang="en-US" sz="2800" dirty="0"/>
              <a:t>yper </a:t>
            </a:r>
            <a:r>
              <a:rPr lang="en-US" sz="2800" b="1" dirty="0"/>
              <a:t>T</a:t>
            </a:r>
            <a:r>
              <a:rPr lang="en-US" sz="2800" dirty="0"/>
              <a:t>ext </a:t>
            </a:r>
            <a:r>
              <a:rPr lang="en-US" sz="2800" b="1" dirty="0"/>
              <a:t>M</a:t>
            </a:r>
            <a:r>
              <a:rPr lang="en-US" sz="2800" dirty="0"/>
              <a:t>arkup </a:t>
            </a:r>
            <a:r>
              <a:rPr lang="en-US" sz="2800" b="1" dirty="0"/>
              <a:t>L</a:t>
            </a:r>
            <a:r>
              <a:rPr lang="en-US" sz="2800" dirty="0"/>
              <a:t>anguage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Markup language – Uses a set of markup tags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NOT</a:t>
            </a:r>
            <a:r>
              <a:rPr lang="en-US" sz="2800" dirty="0"/>
              <a:t>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HTML tags define HTML elements which is an individual component of an HTML document or web page.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Keywords surrounded by angle brackets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&lt;p&gt;This is a paragraph element surrounded in paragraph tags&lt;/p&gt;</a:t>
            </a:r>
          </a:p>
        </p:txBody>
      </p:sp>
    </p:spTree>
    <p:extLst>
      <p:ext uri="{BB962C8B-B14F-4D97-AF65-F5344CB8AC3E}">
        <p14:creationId xmlns:p14="http://schemas.microsoft.com/office/powerpoint/2010/main" val="27527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&lt;!DOCTYPE html&gt;</a:t>
            </a:r>
          </a:p>
          <a:p>
            <a:pPr marL="0" indent="0">
              <a:buNone/>
            </a:pPr>
            <a:r>
              <a:rPr lang="en-US" sz="2800" dirty="0"/>
              <a:t>&lt;html&gt;</a:t>
            </a:r>
          </a:p>
          <a:p>
            <a:pPr marL="0" indent="0">
              <a:buNone/>
            </a:pPr>
            <a:r>
              <a:rPr lang="en-US" sz="2800" dirty="0"/>
              <a:t>	&lt;head&gt;</a:t>
            </a:r>
          </a:p>
          <a:p>
            <a:pPr marL="0" indent="0">
              <a:buNone/>
            </a:pPr>
            <a:r>
              <a:rPr lang="en-US" sz="2800" dirty="0"/>
              <a:t>		&lt;title&gt;My Webpage&lt;/title&gt;</a:t>
            </a:r>
          </a:p>
          <a:p>
            <a:pPr marL="0" indent="0">
              <a:buNone/>
            </a:pPr>
            <a:r>
              <a:rPr lang="en-US" sz="2800" dirty="0"/>
              <a:t>	&lt;/head&gt;</a:t>
            </a:r>
          </a:p>
          <a:p>
            <a:pPr marL="0" indent="0">
              <a:buNone/>
            </a:pPr>
            <a:r>
              <a:rPr lang="en-US" sz="2800" dirty="0"/>
              <a:t>	&lt;body&gt;</a:t>
            </a:r>
          </a:p>
          <a:p>
            <a:pPr marL="0" indent="0">
              <a:buNone/>
            </a:pPr>
            <a:r>
              <a:rPr lang="en-US" sz="2800" dirty="0"/>
              <a:t>    		&lt;p&gt;This is my first web page&lt;/p&gt;</a:t>
            </a:r>
          </a:p>
          <a:p>
            <a:pPr marL="0" indent="0">
              <a:buNone/>
            </a:pPr>
            <a:r>
              <a:rPr lang="en-US" sz="2800" dirty="0"/>
              <a:t>	&lt;/body&gt;</a:t>
            </a:r>
          </a:p>
          <a:p>
            <a:pPr marL="0" indent="0">
              <a:buNone/>
            </a:pPr>
            <a:r>
              <a:rPr lang="en-US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3393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&lt;!DOCTYPE html&gt; </a:t>
            </a:r>
            <a:r>
              <a:rPr lang="en-US" dirty="0"/>
              <a:t>- Declaration defines this document as HTML5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&lt;html&gt; </a:t>
            </a:r>
            <a:r>
              <a:rPr lang="en-US" dirty="0"/>
              <a:t>- Describes an HTML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&lt;head&gt; </a:t>
            </a:r>
            <a:r>
              <a:rPr lang="en-US" dirty="0"/>
              <a:t>- Provides information about the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&lt;title&gt; </a:t>
            </a:r>
            <a:r>
              <a:rPr lang="en-US" dirty="0"/>
              <a:t>- Provides a title for the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&lt;body&gt; </a:t>
            </a:r>
            <a:r>
              <a:rPr lang="en-US" dirty="0"/>
              <a:t>- Describes the visible page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1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674229" cy="1023657"/>
          </a:xfrm>
        </p:spPr>
        <p:txBody>
          <a:bodyPr/>
          <a:lstStyle/>
          <a:p>
            <a:r>
              <a:rPr lang="en-US" dirty="0"/>
              <a:t>Common Doctype Declarations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6932039" cy="4051300"/>
          </a:xfrm>
        </p:spPr>
      </p:pic>
    </p:spTree>
    <p:extLst>
      <p:ext uri="{BB962C8B-B14F-4D97-AF65-F5344CB8AC3E}">
        <p14:creationId xmlns:p14="http://schemas.microsoft.com/office/powerpoint/2010/main" val="21914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Not all tags have closing tags like </a:t>
            </a:r>
            <a:r>
              <a:rPr lang="en-US" b="1" dirty="0"/>
              <a:t>&lt;p&gt;&lt;/p&gt;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Some tags can close themselves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Line-Break Tag - </a:t>
            </a:r>
            <a:r>
              <a:rPr lang="en-US" b="1" dirty="0"/>
              <a:t>&lt;br&gt;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Self Closing Line-Break Tag - </a:t>
            </a:r>
            <a:r>
              <a:rPr lang="en-US" b="1" dirty="0"/>
              <a:t>&lt;br /&gt; </a:t>
            </a:r>
            <a:r>
              <a:rPr lang="en-US" i="1" dirty="0"/>
              <a:t>(Remnant of XHTML)</a:t>
            </a:r>
          </a:p>
        </p:txBody>
      </p:sp>
    </p:spTree>
    <p:extLst>
      <p:ext uri="{BB962C8B-B14F-4D97-AF65-F5344CB8AC3E}">
        <p14:creationId xmlns:p14="http://schemas.microsoft.com/office/powerpoint/2010/main" val="389525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239759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Paragraph &lt;p&gt;</a:t>
            </a:r>
          </a:p>
          <a:p>
            <a:pPr marL="0" indent="0">
              <a:buNone/>
            </a:pPr>
            <a:r>
              <a:rPr lang="en-US" dirty="0"/>
              <a:t>Headings &lt;h1&gt; - &lt;h6&gt;</a:t>
            </a:r>
          </a:p>
          <a:p>
            <a:pPr marL="0" indent="0">
              <a:buNone/>
            </a:pPr>
            <a:r>
              <a:rPr lang="en-US" dirty="0"/>
              <a:t>Link &lt;a&gt;</a:t>
            </a:r>
          </a:p>
          <a:p>
            <a:pPr marL="0" indent="0">
              <a:buNone/>
            </a:pPr>
            <a:r>
              <a:rPr lang="en-US" dirty="0"/>
              <a:t>Image &lt;img&gt;</a:t>
            </a:r>
          </a:p>
          <a:p>
            <a:pPr marL="0" indent="0">
              <a:buNone/>
            </a:pPr>
            <a:r>
              <a:rPr lang="en-US" dirty="0"/>
              <a:t>Unordered List &lt;ul&gt;</a:t>
            </a:r>
          </a:p>
          <a:p>
            <a:pPr marL="0" indent="0">
              <a:buNone/>
            </a:pPr>
            <a:r>
              <a:rPr lang="en-US" dirty="0"/>
              <a:t>Ordered List &lt;ol&gt;</a:t>
            </a:r>
          </a:p>
          <a:p>
            <a:pPr marL="0" indent="0">
              <a:buNone/>
            </a:pPr>
            <a:r>
              <a:rPr lang="en-US" dirty="0"/>
              <a:t>List Item &lt;li&gt;</a:t>
            </a:r>
          </a:p>
          <a:p>
            <a:pPr marL="0" indent="0">
              <a:buNone/>
            </a:pPr>
            <a:r>
              <a:rPr lang="en-US" dirty="0"/>
              <a:t>Table &lt;table&gt;</a:t>
            </a:r>
          </a:p>
          <a:p>
            <a:pPr marL="0" indent="0">
              <a:buNone/>
            </a:pPr>
            <a:r>
              <a:rPr lang="en-US" dirty="0"/>
              <a:t>Form &lt;form&gt;</a:t>
            </a:r>
          </a:p>
          <a:p>
            <a:pPr marL="0" indent="0">
              <a:buNone/>
            </a:pPr>
            <a:r>
              <a:rPr lang="en-US" dirty="0"/>
              <a:t>Input &lt;input&gt;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5650" y="2129359"/>
            <a:ext cx="323975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Button &lt;button&gt;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Lin Break &lt;br&gt;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Horizontal Rule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Division &lt;div&gt;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HTML &lt;html&gt;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Head &lt;head&gt;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Body 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Strong &lt;strong&gt;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7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Tags can also have “attributes” which include extra bits of information about that tag/element. Attributes appear in the tag inside of quotation marks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&lt;tag attribute=“value”&gt;&lt;/tag&gt;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/>
              <a:t>=“http://google.com”&gt;</a:t>
            </a:r>
            <a:r>
              <a:rPr lang="en-US" sz="2400" b="1" dirty="0"/>
              <a:t>Click&lt;/a&gt;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&lt;h1 id=“myHeading”&gt;&lt;/h1&gt;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4165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1680</TotalTime>
  <Words>443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Full Stack Web Development</vt:lpstr>
      <vt:lpstr>What Is HTML?</vt:lpstr>
      <vt:lpstr>HTML Tags</vt:lpstr>
      <vt:lpstr>Page Structure</vt:lpstr>
      <vt:lpstr>Page Structure</vt:lpstr>
      <vt:lpstr>Common Doctype Declarations</vt:lpstr>
      <vt:lpstr>Closing Tags</vt:lpstr>
      <vt:lpstr>Common Tags</vt:lpstr>
      <vt:lpstr>Attributes</vt:lpstr>
      <vt:lpstr>Block Level Elements</vt:lpstr>
      <vt:lpstr>Inline Level Elements</vt:lpstr>
      <vt:lpstr>Creating A Web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adithya reddy</cp:lastModifiedBy>
  <cp:revision>17</cp:revision>
  <dcterms:created xsi:type="dcterms:W3CDTF">2016-08-08T14:29:34Z</dcterms:created>
  <dcterms:modified xsi:type="dcterms:W3CDTF">2018-07-04T18:30:47Z</dcterms:modified>
</cp:coreProperties>
</file>